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2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B806-485B-4A60-8300-9AC11FB2C537}" type="datetimeFigureOut">
              <a:rPr lang="es-CR" smtClean="0"/>
              <a:t>07/02/2024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C133-3359-4D7B-81C1-EDC8B1A8033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220938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B806-485B-4A60-8300-9AC11FB2C537}" type="datetimeFigureOut">
              <a:rPr lang="es-CR" smtClean="0"/>
              <a:t>07/02/2024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C133-3359-4D7B-81C1-EDC8B1A8033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219525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B806-485B-4A60-8300-9AC11FB2C537}" type="datetimeFigureOut">
              <a:rPr lang="es-CR" smtClean="0"/>
              <a:t>07/02/2024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C133-3359-4D7B-81C1-EDC8B1A8033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55622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B806-485B-4A60-8300-9AC11FB2C537}" type="datetimeFigureOut">
              <a:rPr lang="es-CR" smtClean="0"/>
              <a:t>07/02/2024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C133-3359-4D7B-81C1-EDC8B1A8033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39255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B806-485B-4A60-8300-9AC11FB2C537}" type="datetimeFigureOut">
              <a:rPr lang="es-CR" smtClean="0"/>
              <a:t>07/02/2024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C133-3359-4D7B-81C1-EDC8B1A8033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277962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B806-485B-4A60-8300-9AC11FB2C537}" type="datetimeFigureOut">
              <a:rPr lang="es-CR" smtClean="0"/>
              <a:t>07/02/2024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C133-3359-4D7B-81C1-EDC8B1A8033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9531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B806-485B-4A60-8300-9AC11FB2C537}" type="datetimeFigureOut">
              <a:rPr lang="es-CR" smtClean="0"/>
              <a:t>07/02/2024</a:t>
            </a:fld>
            <a:endParaRPr lang="es-C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C133-3359-4D7B-81C1-EDC8B1A8033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54379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B806-485B-4A60-8300-9AC11FB2C537}" type="datetimeFigureOut">
              <a:rPr lang="es-CR" smtClean="0"/>
              <a:t>07/02/2024</a:t>
            </a:fld>
            <a:endParaRPr lang="es-C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C133-3359-4D7B-81C1-EDC8B1A8033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311716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B806-485B-4A60-8300-9AC11FB2C537}" type="datetimeFigureOut">
              <a:rPr lang="es-CR" smtClean="0"/>
              <a:t>07/02/2024</a:t>
            </a:fld>
            <a:endParaRPr lang="es-C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C133-3359-4D7B-81C1-EDC8B1A8033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595103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B806-485B-4A60-8300-9AC11FB2C537}" type="datetimeFigureOut">
              <a:rPr lang="es-CR" smtClean="0"/>
              <a:t>07/02/2024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C133-3359-4D7B-81C1-EDC8B1A8033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853513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B806-485B-4A60-8300-9AC11FB2C537}" type="datetimeFigureOut">
              <a:rPr lang="es-CR" smtClean="0"/>
              <a:t>07/02/2024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C133-3359-4D7B-81C1-EDC8B1A8033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84865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2B806-485B-4A60-8300-9AC11FB2C537}" type="datetimeFigureOut">
              <a:rPr lang="es-CR" smtClean="0"/>
              <a:t>07/02/2024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4C133-3359-4D7B-81C1-EDC8B1A8033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0916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815E0E-EB4A-A033-DD52-2D572283A5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Logotipo&#10;&#10;Descripción generada automáticamente">
            <a:extLst>
              <a:ext uri="{FF2B5EF4-FFF2-40B4-BE49-F238E27FC236}">
                <a16:creationId xmlns:a16="http://schemas.microsoft.com/office/drawing/2014/main" id="{1E63D15A-F05F-1FEF-FFFD-E8E5F9B45F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6543" cy="6858000"/>
          </a:xfrm>
          <a:prstGeom prst="rect">
            <a:avLst/>
          </a:prstGeom>
        </p:spPr>
      </p:pic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530CB5F1-860D-D0FB-1C93-F7BFDCACDAB4}"/>
              </a:ext>
            </a:extLst>
          </p:cNvPr>
          <p:cNvCxnSpPr/>
          <p:nvPr/>
        </p:nvCxnSpPr>
        <p:spPr>
          <a:xfrm>
            <a:off x="7735549" y="5761629"/>
            <a:ext cx="3594387" cy="136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835B5D5F-C50D-DAB4-7952-0AC801DEEB48}"/>
              </a:ext>
            </a:extLst>
          </p:cNvPr>
          <p:cNvCxnSpPr/>
          <p:nvPr/>
        </p:nvCxnSpPr>
        <p:spPr>
          <a:xfrm>
            <a:off x="663715" y="5759357"/>
            <a:ext cx="3594387" cy="136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ubtítulo 2">
            <a:extLst>
              <a:ext uri="{FF2B5EF4-FFF2-40B4-BE49-F238E27FC236}">
                <a16:creationId xmlns:a16="http://schemas.microsoft.com/office/drawing/2014/main" id="{F33EA449-0D6C-C675-A2F4-BD34A5D14DE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66027" y="4362434"/>
            <a:ext cx="12010516" cy="5963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R" sz="1400" dirty="0">
                <a:latin typeface="Arial Black" panose="020B0A04020102020204" pitchFamily="34" charset="0"/>
              </a:rPr>
              <a:t>de nuestra Dirección Regional de Educación. Te invitamos a seguir haciendo del deporte la vía de acceso esencial para aprender sobre actitudes, virtudes, conocimientos, disfrute, solidaridad y respeto para toda tu vida.</a:t>
            </a:r>
            <a:endParaRPr lang="en-US" sz="1400" dirty="0">
              <a:latin typeface="Arial Black" panose="020B0A04020102020204" pitchFamily="34" charset="0"/>
            </a:endParaRPr>
          </a:p>
        </p:txBody>
      </p:sp>
      <p:sp>
        <p:nvSpPr>
          <p:cNvPr id="18" name="Subtítulo 2">
            <a:extLst>
              <a:ext uri="{FF2B5EF4-FFF2-40B4-BE49-F238E27FC236}">
                <a16:creationId xmlns:a16="http://schemas.microsoft.com/office/drawing/2014/main" id="{4110B275-0907-62C3-B10F-6EB5AB1FB4F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801507" y="3268336"/>
            <a:ext cx="8338782" cy="51167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R" sz="1800" dirty="0">
                <a:latin typeface="Arial Black" panose="020B0A04020102020204" pitchFamily="34" charset="0"/>
              </a:rPr>
              <a:t>Por su destacada participación y desempeño en el evento de </a:t>
            </a:r>
            <a:endParaRPr lang="en-US" sz="1800" dirty="0">
              <a:latin typeface="Arial Black" panose="020B0A04020102020204" pitchFamily="34" charset="0"/>
            </a:endParaRP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64A3ECAE-93DC-354D-227B-18B80460BB91}"/>
              </a:ext>
            </a:extLst>
          </p:cNvPr>
          <p:cNvCxnSpPr/>
          <p:nvPr/>
        </p:nvCxnSpPr>
        <p:spPr>
          <a:xfrm>
            <a:off x="1938418" y="3043451"/>
            <a:ext cx="8065391" cy="0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Subtítulo 2">
            <a:extLst>
              <a:ext uri="{FF2B5EF4-FFF2-40B4-BE49-F238E27FC236}">
                <a16:creationId xmlns:a16="http://schemas.microsoft.com/office/drawing/2014/main" id="{4D6489B2-94A8-DA11-2C3F-A9F7D898424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82890" y="1723858"/>
            <a:ext cx="9444251" cy="41883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R" sz="2800" dirty="0">
                <a:latin typeface="Arial Black" panose="020B0A04020102020204" pitchFamily="34" charset="0"/>
              </a:rPr>
              <a:t>Se emite el certificado de participación a: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9" name="Subtítulo 2">
            <a:extLst>
              <a:ext uri="{FF2B5EF4-FFF2-40B4-BE49-F238E27FC236}">
                <a16:creationId xmlns:a16="http://schemas.microsoft.com/office/drawing/2014/main" id="{6E548082-873D-D1A5-CA91-EC9A4955DED7}"/>
              </a:ext>
            </a:extLst>
          </p:cNvPr>
          <p:cNvSpPr txBox="1">
            <a:spLocks/>
          </p:cNvSpPr>
          <p:nvPr/>
        </p:nvSpPr>
        <p:spPr>
          <a:xfrm>
            <a:off x="1665026" y="2624616"/>
            <a:ext cx="8693623" cy="36381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R" sz="2800" dirty="0">
                <a:solidFill>
                  <a:srgbClr val="FFC000"/>
                </a:solidFill>
                <a:latin typeface="Arial Black" panose="020B0A04020102020204" pitchFamily="34" charset="0"/>
              </a:rPr>
              <a:t>nombre de la persona estudiante</a:t>
            </a:r>
            <a:endParaRPr lang="en-US" sz="2800" dirty="0">
              <a:solidFill>
                <a:srgbClr val="FFC0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id="{4D686CE2-E462-5BEA-F27E-DAD3CF9F733B}"/>
              </a:ext>
            </a:extLst>
          </p:cNvPr>
          <p:cNvSpPr txBox="1">
            <a:spLocks/>
          </p:cNvSpPr>
          <p:nvPr/>
        </p:nvSpPr>
        <p:spPr>
          <a:xfrm>
            <a:off x="636419" y="2624615"/>
            <a:ext cx="3249781" cy="24098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3" name="Subtítulo 2">
            <a:extLst>
              <a:ext uri="{FF2B5EF4-FFF2-40B4-BE49-F238E27FC236}">
                <a16:creationId xmlns:a16="http://schemas.microsoft.com/office/drawing/2014/main" id="{72157B79-38D6-CDCC-40E2-A02F98C7292C}"/>
              </a:ext>
            </a:extLst>
          </p:cNvPr>
          <p:cNvSpPr txBox="1">
            <a:spLocks/>
          </p:cNvSpPr>
          <p:nvPr/>
        </p:nvSpPr>
        <p:spPr>
          <a:xfrm>
            <a:off x="636419" y="2610967"/>
            <a:ext cx="3249781" cy="24098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9" name="Subtítulo 2">
            <a:extLst>
              <a:ext uri="{FF2B5EF4-FFF2-40B4-BE49-F238E27FC236}">
                <a16:creationId xmlns:a16="http://schemas.microsoft.com/office/drawing/2014/main" id="{18506C67-BAB7-6C3A-40FF-C05D28AF8D91}"/>
              </a:ext>
            </a:extLst>
          </p:cNvPr>
          <p:cNvSpPr txBox="1">
            <a:spLocks/>
          </p:cNvSpPr>
          <p:nvPr/>
        </p:nvSpPr>
        <p:spPr>
          <a:xfrm>
            <a:off x="81867" y="3773304"/>
            <a:ext cx="12010516" cy="5963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R" sz="2800" dirty="0">
                <a:solidFill>
                  <a:srgbClr val="FFC000"/>
                </a:solidFill>
                <a:latin typeface="Arial Black" panose="020B0A04020102020204" pitchFamily="34" charset="0"/>
              </a:rPr>
              <a:t>nombre del evento o disciplina deportiva, categoría y rama </a:t>
            </a:r>
            <a:endParaRPr lang="en-US" sz="2800" dirty="0">
              <a:solidFill>
                <a:srgbClr val="FFC000"/>
              </a:solidFill>
              <a:latin typeface="Arial Black" panose="020B0A04020102020204" pitchFamily="34" charset="0"/>
            </a:endParaRPr>
          </a:p>
        </p:txBody>
      </p:sp>
      <p:sp>
        <p:nvSpPr>
          <p:cNvPr id="21" name="Subtítulo 2">
            <a:extLst>
              <a:ext uri="{FF2B5EF4-FFF2-40B4-BE49-F238E27FC236}">
                <a16:creationId xmlns:a16="http://schemas.microsoft.com/office/drawing/2014/main" id="{98C12038-EB9B-2D16-BCA2-5FC9560DFC87}"/>
              </a:ext>
            </a:extLst>
          </p:cNvPr>
          <p:cNvSpPr txBox="1">
            <a:spLocks/>
          </p:cNvSpPr>
          <p:nvPr/>
        </p:nvSpPr>
        <p:spPr>
          <a:xfrm>
            <a:off x="643713" y="5806828"/>
            <a:ext cx="3682628" cy="36381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R" sz="1400" dirty="0">
                <a:latin typeface="Arial Black" panose="020B0A04020102020204" pitchFamily="34" charset="0"/>
              </a:rPr>
              <a:t>Nombre, puesto y firma de persona</a:t>
            </a:r>
            <a:endParaRPr lang="en-US" sz="1400" dirty="0">
              <a:latin typeface="Arial Black" panose="020B0A04020102020204" pitchFamily="34" charset="0"/>
            </a:endParaRPr>
          </a:p>
        </p:txBody>
      </p:sp>
      <p:sp>
        <p:nvSpPr>
          <p:cNvPr id="22" name="Subtítulo 2">
            <a:extLst>
              <a:ext uri="{FF2B5EF4-FFF2-40B4-BE49-F238E27FC236}">
                <a16:creationId xmlns:a16="http://schemas.microsoft.com/office/drawing/2014/main" id="{362A4689-9F25-2BD1-FA89-19EC7237FD99}"/>
              </a:ext>
            </a:extLst>
          </p:cNvPr>
          <p:cNvSpPr txBox="1">
            <a:spLocks/>
          </p:cNvSpPr>
          <p:nvPr/>
        </p:nvSpPr>
        <p:spPr>
          <a:xfrm>
            <a:off x="7715551" y="5809100"/>
            <a:ext cx="3682628" cy="36381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R" sz="1400" dirty="0">
                <a:latin typeface="Arial Black" panose="020B0A04020102020204" pitchFamily="34" charset="0"/>
              </a:rPr>
              <a:t>Nombre, puesto y firma de persona</a:t>
            </a:r>
            <a:endParaRPr lang="en-US" sz="1400" dirty="0">
              <a:latin typeface="Arial Black" panose="020B0A04020102020204" pitchFamily="34" charset="0"/>
            </a:endParaRPr>
          </a:p>
        </p:txBody>
      </p:sp>
      <p:pic>
        <p:nvPicPr>
          <p:cNvPr id="16" name="Imagen 15" descr="Logotipo&#10;&#10;Descripción generada automáticamente">
            <a:extLst>
              <a:ext uri="{FF2B5EF4-FFF2-40B4-BE49-F238E27FC236}">
                <a16:creationId xmlns:a16="http://schemas.microsoft.com/office/drawing/2014/main" id="{D4524112-65A0-E9D5-E8A8-E644B8BD51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1" y="65316"/>
            <a:ext cx="1807029" cy="1443956"/>
          </a:xfrm>
          <a:prstGeom prst="rect">
            <a:avLst/>
          </a:prstGeom>
        </p:spPr>
      </p:pic>
      <p:pic>
        <p:nvPicPr>
          <p:cNvPr id="27" name="Imagen 26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50DB8724-508E-A4F9-D9F4-02AE2AE0AF2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6968" y="31351"/>
            <a:ext cx="5736348" cy="1091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2506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85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Pedro</dc:creator>
  <cp:lastModifiedBy>PEDRO CAMBRONERO OROZCO</cp:lastModifiedBy>
  <cp:revision>17</cp:revision>
  <dcterms:created xsi:type="dcterms:W3CDTF">2023-05-08T20:25:58Z</dcterms:created>
  <dcterms:modified xsi:type="dcterms:W3CDTF">2024-02-07T17:15:32Z</dcterms:modified>
</cp:coreProperties>
</file>