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</p:sldIdLst>
  <p:sldSz cx="7772400" cy="10058400"/>
  <p:notesSz cx="7010400" cy="92964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640" y="-22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4E4D7-B1BF-164A-8034-914D5D2D3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2680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4156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964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6511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3768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065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2848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67249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4382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5278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13F41-9FAC-E648-AAFF-0AC8CF18F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44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0018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840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0043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785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461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2083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404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6150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0498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4260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577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20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31A2E5AA-1B2D-99DA-2330-4ED0A69E5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475332" y="3092873"/>
            <a:ext cx="1777130" cy="24098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None/>
            </a:pPr>
            <a:r>
              <a:rPr lang="es-CR" sz="2350" dirty="0">
                <a:ea typeface="+mn-lt"/>
                <a:cs typeface="+mn-lt"/>
              </a:rPr>
              <a:t>Nombre completo</a:t>
            </a:r>
          </a:p>
          <a:p>
            <a:pPr marL="0" indent="0" algn="l">
              <a:buNone/>
            </a:pPr>
            <a:endParaRPr lang="es-CR" sz="2350" dirty="0">
              <a:cs typeface="Calibri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003516" y="332629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cs typeface="Calibri"/>
              </a:rPr>
              <a:t>0-0000-0000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003516" y="359238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 err="1"/>
              <a:t>dd</a:t>
            </a:r>
            <a:r>
              <a:rPr lang="es-CR" sz="1300" dirty="0"/>
              <a:t>-mm-</a:t>
            </a:r>
            <a:r>
              <a:rPr lang="es-CR" sz="1300" dirty="0" err="1"/>
              <a:t>yy</a:t>
            </a:r>
            <a:endParaRPr lang="en-US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860824" y="3840155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cs typeface="Calibri"/>
              </a:rPr>
              <a:t>-</a:t>
            </a: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D1CB5A7D-89BA-4F46-9711-840DBFCEB43B}"/>
              </a:ext>
            </a:extLst>
          </p:cNvPr>
          <p:cNvSpPr txBox="1">
            <a:spLocks/>
          </p:cNvSpPr>
          <p:nvPr/>
        </p:nvSpPr>
        <p:spPr>
          <a:xfrm>
            <a:off x="5117592" y="308559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CR" sz="2350" dirty="0">
                <a:ea typeface="+mn-lt"/>
                <a:cs typeface="+mn-lt"/>
              </a:rPr>
              <a:t>Nombre completo</a:t>
            </a:r>
          </a:p>
          <a:p>
            <a:pPr marL="0" indent="0">
              <a:buNone/>
            </a:pPr>
            <a:endParaRPr lang="es-CR" sz="2350" dirty="0">
              <a:cs typeface="Calibri"/>
            </a:endParaRP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2D7D9117-8E91-3A40-B680-593D16959D65}"/>
              </a:ext>
            </a:extLst>
          </p:cNvPr>
          <p:cNvSpPr txBox="1">
            <a:spLocks/>
          </p:cNvSpPr>
          <p:nvPr/>
        </p:nvSpPr>
        <p:spPr>
          <a:xfrm>
            <a:off x="5478236" y="332629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ea typeface="+mn-lt"/>
                <a:cs typeface="+mn-lt"/>
              </a:rPr>
              <a:t>0-0000-0000</a:t>
            </a:r>
            <a:endParaRPr lang="es-CR" sz="1300">
              <a:ea typeface="+mn-lt"/>
              <a:cs typeface="+mn-lt"/>
            </a:endParaRPr>
          </a:p>
          <a:p>
            <a:pPr algn="l"/>
            <a:endParaRPr lang="es-CR" sz="1300" dirty="0">
              <a:cs typeface="Calibri"/>
            </a:endParaRP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75C1DE79-128D-AF48-9954-21797D5AEA7E}"/>
              </a:ext>
            </a:extLst>
          </p:cNvPr>
          <p:cNvSpPr txBox="1">
            <a:spLocks/>
          </p:cNvSpPr>
          <p:nvPr/>
        </p:nvSpPr>
        <p:spPr>
          <a:xfrm>
            <a:off x="5478236" y="359238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 err="1">
                <a:ea typeface="+mn-lt"/>
                <a:cs typeface="+mn-lt"/>
              </a:rPr>
              <a:t>dd</a:t>
            </a:r>
            <a:r>
              <a:rPr lang="es-CR" sz="1300" dirty="0">
                <a:ea typeface="+mn-lt"/>
                <a:cs typeface="+mn-lt"/>
              </a:rPr>
              <a:t>-mm-</a:t>
            </a:r>
            <a:r>
              <a:rPr lang="es-CR" sz="1300" dirty="0" err="1">
                <a:ea typeface="+mn-lt"/>
                <a:cs typeface="+mn-lt"/>
              </a:rPr>
              <a:t>yy</a:t>
            </a:r>
            <a:endParaRPr lang="es-CR" sz="1300">
              <a:ea typeface="+mn-lt"/>
              <a:cs typeface="+mn-lt"/>
            </a:endParaRPr>
          </a:p>
          <a:p>
            <a:pPr algn="l"/>
            <a:endParaRPr lang="es-CR" sz="1300" dirty="0">
              <a:cs typeface="Calibri"/>
            </a:endParaRP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D945580D-4936-4841-96B9-E81926363072}"/>
              </a:ext>
            </a:extLst>
          </p:cNvPr>
          <p:cNvSpPr txBox="1">
            <a:spLocks/>
          </p:cNvSpPr>
          <p:nvPr/>
        </p:nvSpPr>
        <p:spPr>
          <a:xfrm>
            <a:off x="5402036" y="3840155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ea typeface="+mn-lt"/>
                <a:cs typeface="+mn-lt"/>
              </a:rPr>
              <a:t>-</a:t>
            </a:r>
          </a:p>
          <a:p>
            <a:pPr algn="l"/>
            <a:endParaRPr lang="es-CR" sz="1300" dirty="0">
              <a:cs typeface="Calibri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62902D8-282E-ECEE-E039-9DA60CB88DF0}"/>
              </a:ext>
            </a:extLst>
          </p:cNvPr>
          <p:cNvSpPr txBox="1">
            <a:spLocks/>
          </p:cNvSpPr>
          <p:nvPr/>
        </p:nvSpPr>
        <p:spPr>
          <a:xfrm>
            <a:off x="1475332" y="777609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CR" sz="2350" dirty="0">
                <a:ea typeface="+mn-lt"/>
                <a:cs typeface="+mn-lt"/>
              </a:rPr>
              <a:t>Nombre completo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R" sz="2350" dirty="0">
              <a:cs typeface="Calibri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8DA22B3A-9D98-E058-202C-8CF1962C615E}"/>
              </a:ext>
            </a:extLst>
          </p:cNvPr>
          <p:cNvSpPr txBox="1">
            <a:spLocks/>
          </p:cNvSpPr>
          <p:nvPr/>
        </p:nvSpPr>
        <p:spPr>
          <a:xfrm>
            <a:off x="2003516" y="8009507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cs typeface="Calibri"/>
              </a:rPr>
              <a:t>0-0000-0000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A228FCBF-024A-E717-C115-302FE8F697D4}"/>
              </a:ext>
            </a:extLst>
          </p:cNvPr>
          <p:cNvSpPr txBox="1">
            <a:spLocks/>
          </p:cNvSpPr>
          <p:nvPr/>
        </p:nvSpPr>
        <p:spPr>
          <a:xfrm>
            <a:off x="2003516" y="8275597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 err="1"/>
              <a:t>dd</a:t>
            </a:r>
            <a:r>
              <a:rPr lang="es-CR" sz="1300" dirty="0"/>
              <a:t>-mm-</a:t>
            </a:r>
            <a:r>
              <a:rPr lang="es-CR" sz="1300" dirty="0" err="1"/>
              <a:t>yy</a:t>
            </a:r>
            <a:endParaRPr lang="en-US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7AC8F188-406F-34A7-D108-82EAD8F0426D}"/>
              </a:ext>
            </a:extLst>
          </p:cNvPr>
          <p:cNvSpPr txBox="1">
            <a:spLocks/>
          </p:cNvSpPr>
          <p:nvPr/>
        </p:nvSpPr>
        <p:spPr>
          <a:xfrm>
            <a:off x="1860824" y="8523372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cs typeface="Calibri"/>
              </a:rPr>
              <a:t>-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03631AE-3292-319A-3C1D-88FB1D3E61C7}"/>
              </a:ext>
            </a:extLst>
          </p:cNvPr>
          <p:cNvSpPr txBox="1">
            <a:spLocks/>
          </p:cNvSpPr>
          <p:nvPr/>
        </p:nvSpPr>
        <p:spPr>
          <a:xfrm>
            <a:off x="5117592" y="7768807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CR" sz="2350" dirty="0">
                <a:ea typeface="+mn-lt"/>
                <a:cs typeface="+mn-lt"/>
              </a:rPr>
              <a:t>Nombre completo</a:t>
            </a:r>
          </a:p>
          <a:p>
            <a:pPr marL="0" indent="0">
              <a:buNone/>
            </a:pPr>
            <a:endParaRPr lang="es-CR" sz="2350" dirty="0">
              <a:cs typeface="Calibri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7B5E1AA7-888D-1FB3-70A4-80E01229F93D}"/>
              </a:ext>
            </a:extLst>
          </p:cNvPr>
          <p:cNvSpPr txBox="1">
            <a:spLocks/>
          </p:cNvSpPr>
          <p:nvPr/>
        </p:nvSpPr>
        <p:spPr>
          <a:xfrm>
            <a:off x="5478236" y="8009507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ea typeface="+mn-lt"/>
                <a:cs typeface="+mn-lt"/>
              </a:rPr>
              <a:t>0-0000-0000</a:t>
            </a:r>
            <a:endParaRPr lang="es-CR" sz="1300">
              <a:ea typeface="+mn-lt"/>
              <a:cs typeface="+mn-lt"/>
            </a:endParaRPr>
          </a:p>
          <a:p>
            <a:pPr algn="l"/>
            <a:endParaRPr lang="es-CR" sz="1300" dirty="0">
              <a:cs typeface="Calibri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D845E8C9-900F-F8B3-503D-FBFC356DDFC7}"/>
              </a:ext>
            </a:extLst>
          </p:cNvPr>
          <p:cNvSpPr txBox="1">
            <a:spLocks/>
          </p:cNvSpPr>
          <p:nvPr/>
        </p:nvSpPr>
        <p:spPr>
          <a:xfrm>
            <a:off x="5478236" y="8275597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 err="1">
                <a:ea typeface="+mn-lt"/>
                <a:cs typeface="+mn-lt"/>
              </a:rPr>
              <a:t>dd</a:t>
            </a:r>
            <a:r>
              <a:rPr lang="es-CR" sz="1300" dirty="0">
                <a:ea typeface="+mn-lt"/>
                <a:cs typeface="+mn-lt"/>
              </a:rPr>
              <a:t>-mm-</a:t>
            </a:r>
            <a:r>
              <a:rPr lang="es-CR" sz="1300" dirty="0" err="1">
                <a:ea typeface="+mn-lt"/>
                <a:cs typeface="+mn-lt"/>
              </a:rPr>
              <a:t>yy</a:t>
            </a:r>
            <a:endParaRPr lang="es-CR" sz="1300" dirty="0">
              <a:ea typeface="+mn-lt"/>
              <a:cs typeface="+mn-lt"/>
            </a:endParaRPr>
          </a:p>
          <a:p>
            <a:pPr algn="l"/>
            <a:endParaRPr lang="es-CR" sz="1300" dirty="0">
              <a:cs typeface="Calibri"/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311E3715-F9DA-8C08-526B-DB98E6FC7BFF}"/>
              </a:ext>
            </a:extLst>
          </p:cNvPr>
          <p:cNvSpPr txBox="1">
            <a:spLocks/>
          </p:cNvSpPr>
          <p:nvPr/>
        </p:nvSpPr>
        <p:spPr>
          <a:xfrm>
            <a:off x="5402036" y="8523372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ea typeface="+mn-lt"/>
                <a:cs typeface="+mn-lt"/>
              </a:rPr>
              <a:t>-</a:t>
            </a:r>
          </a:p>
          <a:p>
            <a:pPr algn="l"/>
            <a:endParaRPr lang="es-CR" sz="13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39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AC82C2-ACAD-9BF4-67E7-803E18DD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854518" y="186395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San José</a:t>
            </a:r>
            <a:endParaRPr lang="en-US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599811" y="186395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San José</a:t>
            </a:r>
            <a:endParaRPr lang="en-US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923500" y="6655662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San José Norte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450849" y="7172396"/>
            <a:ext cx="3249781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300" dirty="0">
                <a:ea typeface="+mn-lt"/>
                <a:cs typeface="+mn-lt"/>
              </a:rPr>
              <a:t>Nombre centro</a:t>
            </a:r>
          </a:p>
          <a:p>
            <a:endParaRPr lang="es-CR" sz="1300" dirty="0">
              <a:cs typeface="Calibri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5557194" y="6655661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San José Norte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567437" y="2394417"/>
            <a:ext cx="3249781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300" dirty="0"/>
              <a:t>Nombre centro</a:t>
            </a:r>
            <a:endParaRPr lang="en-US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112412" y="7180566"/>
            <a:ext cx="3249781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300" dirty="0">
                <a:ea typeface="+mn-lt"/>
                <a:cs typeface="+mn-lt"/>
              </a:rPr>
              <a:t>Nombre centro</a:t>
            </a:r>
          </a:p>
          <a:p>
            <a:endParaRPr lang="es-CR" sz="1300" dirty="0">
              <a:cs typeface="Calibri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974921" y="2394417"/>
            <a:ext cx="3249781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300" dirty="0"/>
              <a:t>Nombre centro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00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38</Words>
  <Application>Microsoft Macintosh PowerPoint</Application>
  <PresentationFormat>Personalizado</PresentationFormat>
  <Paragraphs>24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Diego Parra Vargas</dc:creator>
  <cp:lastModifiedBy>Jeimy Sibaja Umaña</cp:lastModifiedBy>
  <cp:revision>60</cp:revision>
  <cp:lastPrinted>2018-03-08T15:15:53Z</cp:lastPrinted>
  <dcterms:created xsi:type="dcterms:W3CDTF">2018-03-08T14:39:05Z</dcterms:created>
  <dcterms:modified xsi:type="dcterms:W3CDTF">2024-02-07T19:49:08Z</dcterms:modified>
</cp:coreProperties>
</file>