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</p:sldIdLst>
  <p:sldSz cx="7772400" cy="10058400"/>
  <p:notesSz cx="7010400" cy="92964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 showGuides="1">
      <p:cViewPr>
        <p:scale>
          <a:sx n="159" d="100"/>
          <a:sy n="159" d="100"/>
        </p:scale>
        <p:origin x="216" y="144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24E4D7-B1BF-164A-8034-914D5D2D3F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004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26809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541566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71550" y="1646238"/>
            <a:ext cx="5829300" cy="35020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71550" y="5283200"/>
            <a:ext cx="5829300" cy="242887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9642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86511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225" y="2508250"/>
            <a:ext cx="6704013" cy="418306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0225" y="6731000"/>
            <a:ext cx="6704013" cy="220027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37682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534988" y="2678113"/>
            <a:ext cx="3275012" cy="6381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3962400" y="2678113"/>
            <a:ext cx="3275013" cy="63817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460657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4012" cy="194468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988" y="2465388"/>
            <a:ext cx="3287712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534988" y="3673475"/>
            <a:ext cx="3287712" cy="5405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3935413" y="2465388"/>
            <a:ext cx="3303587" cy="120808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3935413" y="3673475"/>
            <a:ext cx="3303587" cy="54054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284899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867249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4438217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3527892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E13F41-9FAC-E648-AAFF-0AC8CF18F13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449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4988" y="669925"/>
            <a:ext cx="2506662" cy="23479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303588" y="1447800"/>
            <a:ext cx="3935412" cy="71485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34988" y="3017838"/>
            <a:ext cx="2506662" cy="55895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900181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84040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5562600" y="534988"/>
            <a:ext cx="1674813" cy="852487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534988" y="534988"/>
            <a:ext cx="4875212" cy="852487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0043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678531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04612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20839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314042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61503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04982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242601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66F9F-48C9-4920-AE60-776BDAD9746C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9FA4E-53D6-4D53-A481-0D15B4FC99D0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557777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534988" y="534988"/>
            <a:ext cx="6702425" cy="1944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34988" y="2678113"/>
            <a:ext cx="6702425" cy="63817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534988" y="9323388"/>
            <a:ext cx="1747837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813897-CFB3-4C9B-A556-7A55B54EFD5E}" type="datetimeFigureOut">
              <a:rPr lang="es-CR" smtClean="0"/>
              <a:t>7/2/24</a:t>
            </a:fld>
            <a:endParaRPr lang="es-CR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2574925" y="9323388"/>
            <a:ext cx="2622550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5489575" y="9323388"/>
            <a:ext cx="1747838" cy="5349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69362-CD33-46C4-8A80-F0736CABD97A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20204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>
            <a:extLst>
              <a:ext uri="{FF2B5EF4-FFF2-40B4-BE49-F238E27FC236}">
                <a16:creationId xmlns:a16="http://schemas.microsoft.com/office/drawing/2014/main" id="{83BC6E05-FE46-463E-ECAE-CE8D2D0553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1475332" y="3092873"/>
            <a:ext cx="1777130" cy="240989"/>
          </a:xfrm>
        </p:spPr>
        <p:txBody>
          <a:bodyPr vert="horz" lIns="91440" tIns="45720" rIns="91440" bIns="45720" rtlCol="0" anchor="t">
            <a:normAutofit fontScale="55000" lnSpcReduction="20000"/>
          </a:bodyPr>
          <a:lstStyle/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 algn="l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4" name="Subtítulo 2"/>
          <p:cNvSpPr txBox="1">
            <a:spLocks/>
          </p:cNvSpPr>
          <p:nvPr/>
        </p:nvSpPr>
        <p:spPr>
          <a:xfrm>
            <a:off x="2003516" y="33262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0-0000-0000</a:t>
            </a:r>
          </a:p>
        </p:txBody>
      </p:sp>
      <p:sp>
        <p:nvSpPr>
          <p:cNvPr id="5" name="Subtítulo 2"/>
          <p:cNvSpPr txBox="1">
            <a:spLocks/>
          </p:cNvSpPr>
          <p:nvPr/>
        </p:nvSpPr>
        <p:spPr>
          <a:xfrm>
            <a:off x="2428715" y="3615442"/>
            <a:ext cx="305926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x</a:t>
            </a:r>
            <a:endParaRPr lang="en-US" dirty="0"/>
          </a:p>
        </p:txBody>
      </p:sp>
      <p:sp>
        <p:nvSpPr>
          <p:cNvPr id="27" name="Subtítulo 2">
            <a:extLst>
              <a:ext uri="{FF2B5EF4-FFF2-40B4-BE49-F238E27FC236}">
                <a16:creationId xmlns:a16="http://schemas.microsoft.com/office/drawing/2014/main" id="{D1CB5A7D-89BA-4F46-9711-840DBFCEB43B}"/>
              </a:ext>
            </a:extLst>
          </p:cNvPr>
          <p:cNvSpPr txBox="1">
            <a:spLocks/>
          </p:cNvSpPr>
          <p:nvPr/>
        </p:nvSpPr>
        <p:spPr>
          <a:xfrm>
            <a:off x="5117592" y="30855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28" name="Subtítulo 2">
            <a:extLst>
              <a:ext uri="{FF2B5EF4-FFF2-40B4-BE49-F238E27FC236}">
                <a16:creationId xmlns:a16="http://schemas.microsoft.com/office/drawing/2014/main" id="{2D7D9117-8E91-3A40-B680-593D16959D65}"/>
              </a:ext>
            </a:extLst>
          </p:cNvPr>
          <p:cNvSpPr txBox="1">
            <a:spLocks/>
          </p:cNvSpPr>
          <p:nvPr/>
        </p:nvSpPr>
        <p:spPr>
          <a:xfrm>
            <a:off x="5478236" y="332629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0-0000-0000</a:t>
            </a:r>
            <a:endParaRPr lang="es-CR" sz="130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29" name="Subtítulo 2">
            <a:extLst>
              <a:ext uri="{FF2B5EF4-FFF2-40B4-BE49-F238E27FC236}">
                <a16:creationId xmlns:a16="http://schemas.microsoft.com/office/drawing/2014/main" id="{75C1DE79-128D-AF48-9954-21797D5AEA7E}"/>
              </a:ext>
            </a:extLst>
          </p:cNvPr>
          <p:cNvSpPr txBox="1">
            <a:spLocks/>
          </p:cNvSpPr>
          <p:nvPr/>
        </p:nvSpPr>
        <p:spPr>
          <a:xfrm>
            <a:off x="6035653" y="3607977"/>
            <a:ext cx="305926" cy="247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x</a:t>
            </a:r>
            <a:endParaRPr lang="es-CR" sz="1300" dirty="0">
              <a:cs typeface="Calibri"/>
            </a:endParaRPr>
          </a:p>
        </p:txBody>
      </p:sp>
      <p:sp>
        <p:nvSpPr>
          <p:cNvPr id="24" name="Subtítulo 2">
            <a:extLst>
              <a:ext uri="{FF2B5EF4-FFF2-40B4-BE49-F238E27FC236}">
                <a16:creationId xmlns:a16="http://schemas.microsoft.com/office/drawing/2014/main" id="{56011B6A-607E-F11F-F1C2-3B2EF988D4C2}"/>
              </a:ext>
            </a:extLst>
          </p:cNvPr>
          <p:cNvSpPr txBox="1">
            <a:spLocks/>
          </p:cNvSpPr>
          <p:nvPr/>
        </p:nvSpPr>
        <p:spPr>
          <a:xfrm>
            <a:off x="2428715" y="3883956"/>
            <a:ext cx="305926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x</a:t>
            </a:r>
            <a:endParaRPr lang="en-US" dirty="0"/>
          </a:p>
        </p:txBody>
      </p:sp>
      <p:sp>
        <p:nvSpPr>
          <p:cNvPr id="25" name="Subtítulo 2">
            <a:extLst>
              <a:ext uri="{FF2B5EF4-FFF2-40B4-BE49-F238E27FC236}">
                <a16:creationId xmlns:a16="http://schemas.microsoft.com/office/drawing/2014/main" id="{59C4A88B-D3E5-3B3A-3038-4DA8CBAD275C}"/>
              </a:ext>
            </a:extLst>
          </p:cNvPr>
          <p:cNvSpPr txBox="1">
            <a:spLocks/>
          </p:cNvSpPr>
          <p:nvPr/>
        </p:nvSpPr>
        <p:spPr>
          <a:xfrm>
            <a:off x="6035653" y="3883748"/>
            <a:ext cx="305926" cy="247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x</a:t>
            </a:r>
            <a:endParaRPr lang="es-CR" sz="1300" dirty="0">
              <a:cs typeface="Calibri"/>
            </a:endParaRPr>
          </a:p>
        </p:txBody>
      </p:sp>
      <p:sp>
        <p:nvSpPr>
          <p:cNvPr id="26" name="Subtítulo 2">
            <a:extLst>
              <a:ext uri="{FF2B5EF4-FFF2-40B4-BE49-F238E27FC236}">
                <a16:creationId xmlns:a16="http://schemas.microsoft.com/office/drawing/2014/main" id="{A4D0F101-E0D9-28EA-559F-306B60335596}"/>
              </a:ext>
            </a:extLst>
          </p:cNvPr>
          <p:cNvSpPr txBox="1">
            <a:spLocks/>
          </p:cNvSpPr>
          <p:nvPr/>
        </p:nvSpPr>
        <p:spPr>
          <a:xfrm>
            <a:off x="1417979" y="7782529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s-CR" sz="2350">
                <a:ea typeface="+mn-lt"/>
                <a:cs typeface="+mn-lt"/>
              </a:rPr>
              <a:t>Nombre completo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39" name="Subtítulo 2">
            <a:extLst>
              <a:ext uri="{FF2B5EF4-FFF2-40B4-BE49-F238E27FC236}">
                <a16:creationId xmlns:a16="http://schemas.microsoft.com/office/drawing/2014/main" id="{C4BD0FD2-0E2A-CE51-BF4D-2EBE881B2038}"/>
              </a:ext>
            </a:extLst>
          </p:cNvPr>
          <p:cNvSpPr txBox="1">
            <a:spLocks/>
          </p:cNvSpPr>
          <p:nvPr/>
        </p:nvSpPr>
        <p:spPr>
          <a:xfrm>
            <a:off x="1946163" y="8015946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cs typeface="Calibri"/>
              </a:rPr>
              <a:t>0-0000-0000</a:t>
            </a:r>
          </a:p>
        </p:txBody>
      </p:sp>
      <p:sp>
        <p:nvSpPr>
          <p:cNvPr id="40" name="Subtítulo 2">
            <a:extLst>
              <a:ext uri="{FF2B5EF4-FFF2-40B4-BE49-F238E27FC236}">
                <a16:creationId xmlns:a16="http://schemas.microsoft.com/office/drawing/2014/main" id="{116DD7AF-8788-C976-0A1E-9247C8FBA695}"/>
              </a:ext>
            </a:extLst>
          </p:cNvPr>
          <p:cNvSpPr txBox="1">
            <a:spLocks/>
          </p:cNvSpPr>
          <p:nvPr/>
        </p:nvSpPr>
        <p:spPr>
          <a:xfrm>
            <a:off x="2371362" y="8305098"/>
            <a:ext cx="305926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x</a:t>
            </a:r>
            <a:endParaRPr lang="en-US" dirty="0"/>
          </a:p>
        </p:txBody>
      </p:sp>
      <p:sp>
        <p:nvSpPr>
          <p:cNvPr id="41" name="Subtítulo 2">
            <a:extLst>
              <a:ext uri="{FF2B5EF4-FFF2-40B4-BE49-F238E27FC236}">
                <a16:creationId xmlns:a16="http://schemas.microsoft.com/office/drawing/2014/main" id="{BEF22E78-8B8C-7506-809F-BA98CF5BE1CF}"/>
              </a:ext>
            </a:extLst>
          </p:cNvPr>
          <p:cNvSpPr txBox="1">
            <a:spLocks/>
          </p:cNvSpPr>
          <p:nvPr/>
        </p:nvSpPr>
        <p:spPr>
          <a:xfrm>
            <a:off x="5060239" y="7775246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55000" lnSpcReduction="20000"/>
          </a:bodyPr>
          <a:lstStyle>
            <a:lvl1pPr marL="194310" indent="-194310" algn="l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Char char="•"/>
              <a:defRPr sz="23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829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715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601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74879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3741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2603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1465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03270" indent="-194310" algn="l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Char char="•"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s-CR" sz="2350" dirty="0">
                <a:ea typeface="+mn-lt"/>
                <a:cs typeface="+mn-lt"/>
              </a:rPr>
              <a:t>Nombre completo</a:t>
            </a:r>
          </a:p>
          <a:p>
            <a:pPr marL="0" indent="0">
              <a:buNone/>
            </a:pPr>
            <a:endParaRPr lang="es-CR" sz="2350" dirty="0">
              <a:cs typeface="Calibri"/>
            </a:endParaRPr>
          </a:p>
        </p:txBody>
      </p:sp>
      <p:sp>
        <p:nvSpPr>
          <p:cNvPr id="42" name="Subtítulo 2">
            <a:extLst>
              <a:ext uri="{FF2B5EF4-FFF2-40B4-BE49-F238E27FC236}">
                <a16:creationId xmlns:a16="http://schemas.microsoft.com/office/drawing/2014/main" id="{B27B5E40-B75C-48CC-2A78-671962F88104}"/>
              </a:ext>
            </a:extLst>
          </p:cNvPr>
          <p:cNvSpPr txBox="1">
            <a:spLocks/>
          </p:cNvSpPr>
          <p:nvPr/>
        </p:nvSpPr>
        <p:spPr>
          <a:xfrm>
            <a:off x="5420883" y="8015946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0-0000-0000</a:t>
            </a:r>
            <a:endParaRPr lang="es-CR" sz="1300">
              <a:ea typeface="+mn-lt"/>
              <a:cs typeface="+mn-lt"/>
            </a:endParaRPr>
          </a:p>
          <a:p>
            <a:pPr algn="l"/>
            <a:endParaRPr lang="es-CR" sz="1300" dirty="0">
              <a:cs typeface="Calibri"/>
            </a:endParaRPr>
          </a:p>
        </p:txBody>
      </p:sp>
      <p:sp>
        <p:nvSpPr>
          <p:cNvPr id="43" name="Subtítulo 2">
            <a:extLst>
              <a:ext uri="{FF2B5EF4-FFF2-40B4-BE49-F238E27FC236}">
                <a16:creationId xmlns:a16="http://schemas.microsoft.com/office/drawing/2014/main" id="{5F786B97-6D55-67B1-15BB-8038717399BC}"/>
              </a:ext>
            </a:extLst>
          </p:cNvPr>
          <p:cNvSpPr txBox="1">
            <a:spLocks/>
          </p:cNvSpPr>
          <p:nvPr/>
        </p:nvSpPr>
        <p:spPr>
          <a:xfrm>
            <a:off x="5978300" y="8297633"/>
            <a:ext cx="305926" cy="247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x</a:t>
            </a:r>
            <a:endParaRPr lang="es-CR" sz="1300" dirty="0">
              <a:cs typeface="Calibri"/>
            </a:endParaRPr>
          </a:p>
        </p:txBody>
      </p:sp>
      <p:sp>
        <p:nvSpPr>
          <p:cNvPr id="44" name="Subtítulo 2">
            <a:extLst>
              <a:ext uri="{FF2B5EF4-FFF2-40B4-BE49-F238E27FC236}">
                <a16:creationId xmlns:a16="http://schemas.microsoft.com/office/drawing/2014/main" id="{47A97E5E-1E41-7547-C407-E85D9B5CE158}"/>
              </a:ext>
            </a:extLst>
          </p:cNvPr>
          <p:cNvSpPr txBox="1">
            <a:spLocks/>
          </p:cNvSpPr>
          <p:nvPr/>
        </p:nvSpPr>
        <p:spPr>
          <a:xfrm>
            <a:off x="2371362" y="8573612"/>
            <a:ext cx="305926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x</a:t>
            </a:r>
            <a:endParaRPr lang="en-US" dirty="0"/>
          </a:p>
        </p:txBody>
      </p:sp>
      <p:sp>
        <p:nvSpPr>
          <p:cNvPr id="45" name="Subtítulo 2">
            <a:extLst>
              <a:ext uri="{FF2B5EF4-FFF2-40B4-BE49-F238E27FC236}">
                <a16:creationId xmlns:a16="http://schemas.microsoft.com/office/drawing/2014/main" id="{62CC7DFA-6877-4F5C-A0FC-0A542A8D1894}"/>
              </a:ext>
            </a:extLst>
          </p:cNvPr>
          <p:cNvSpPr txBox="1">
            <a:spLocks/>
          </p:cNvSpPr>
          <p:nvPr/>
        </p:nvSpPr>
        <p:spPr>
          <a:xfrm>
            <a:off x="5978300" y="8573404"/>
            <a:ext cx="305926" cy="24777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>
                <a:ea typeface="+mn-lt"/>
                <a:cs typeface="+mn-lt"/>
              </a:rPr>
              <a:t>x</a:t>
            </a:r>
            <a:endParaRPr lang="es-CR" sz="13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6391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8AC82C2-ACAD-9BF4-67E7-803E18DD1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1854518" y="186395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</a:t>
            </a:r>
            <a:endParaRPr lang="en-US" dirty="0"/>
          </a:p>
        </p:txBody>
      </p:sp>
      <p:sp>
        <p:nvSpPr>
          <p:cNvPr id="8" name="Subtítulo 2"/>
          <p:cNvSpPr txBox="1">
            <a:spLocks/>
          </p:cNvSpPr>
          <p:nvPr/>
        </p:nvSpPr>
        <p:spPr>
          <a:xfrm>
            <a:off x="5599811" y="1863950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</a:t>
            </a:r>
            <a:endParaRPr lang="en-US" dirty="0"/>
          </a:p>
        </p:txBody>
      </p:sp>
      <p:sp>
        <p:nvSpPr>
          <p:cNvPr id="10" name="Subtítulo 2"/>
          <p:cNvSpPr txBox="1">
            <a:spLocks/>
          </p:cNvSpPr>
          <p:nvPr/>
        </p:nvSpPr>
        <p:spPr>
          <a:xfrm>
            <a:off x="1923500" y="6655662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 Norte</a:t>
            </a:r>
          </a:p>
        </p:txBody>
      </p:sp>
      <p:sp>
        <p:nvSpPr>
          <p:cNvPr id="11" name="Subtítulo 2"/>
          <p:cNvSpPr txBox="1">
            <a:spLocks/>
          </p:cNvSpPr>
          <p:nvPr/>
        </p:nvSpPr>
        <p:spPr>
          <a:xfrm>
            <a:off x="450849" y="7172396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>
                <a:ea typeface="+mn-lt"/>
                <a:cs typeface="+mn-lt"/>
              </a:rPr>
              <a:t>Nombre centro</a:t>
            </a:r>
          </a:p>
          <a:p>
            <a:endParaRPr lang="es-CR" sz="1300" dirty="0">
              <a:cs typeface="Calibri"/>
            </a:endParaRPr>
          </a:p>
        </p:txBody>
      </p:sp>
      <p:sp>
        <p:nvSpPr>
          <p:cNvPr id="12" name="Subtítulo 2"/>
          <p:cNvSpPr txBox="1">
            <a:spLocks/>
          </p:cNvSpPr>
          <p:nvPr/>
        </p:nvSpPr>
        <p:spPr>
          <a:xfrm>
            <a:off x="5557194" y="6655661"/>
            <a:ext cx="1777130" cy="24098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CR" sz="1300" dirty="0"/>
              <a:t>San José Norte</a:t>
            </a:r>
          </a:p>
        </p:txBody>
      </p:sp>
      <p:sp>
        <p:nvSpPr>
          <p:cNvPr id="14" name="Subtítulo 2"/>
          <p:cNvSpPr txBox="1">
            <a:spLocks/>
          </p:cNvSpPr>
          <p:nvPr/>
        </p:nvSpPr>
        <p:spPr>
          <a:xfrm>
            <a:off x="567437" y="2394417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/>
              <a:t>Nombre centro</a:t>
            </a:r>
            <a:endParaRPr lang="en-US" dirty="0"/>
          </a:p>
        </p:txBody>
      </p:sp>
      <p:sp>
        <p:nvSpPr>
          <p:cNvPr id="15" name="Subtítulo 2"/>
          <p:cNvSpPr txBox="1">
            <a:spLocks/>
          </p:cNvSpPr>
          <p:nvPr/>
        </p:nvSpPr>
        <p:spPr>
          <a:xfrm>
            <a:off x="4112412" y="7180566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>
                <a:ea typeface="+mn-lt"/>
                <a:cs typeface="+mn-lt"/>
              </a:rPr>
              <a:t>Nombre centro</a:t>
            </a:r>
          </a:p>
          <a:p>
            <a:endParaRPr lang="es-CR" sz="1300" dirty="0">
              <a:cs typeface="Calibri"/>
            </a:endParaRPr>
          </a:p>
        </p:txBody>
      </p:sp>
      <p:sp>
        <p:nvSpPr>
          <p:cNvPr id="16" name="Subtítulo 2"/>
          <p:cNvSpPr txBox="1">
            <a:spLocks/>
          </p:cNvSpPr>
          <p:nvPr/>
        </p:nvSpPr>
        <p:spPr>
          <a:xfrm>
            <a:off x="3974921" y="2394417"/>
            <a:ext cx="3249781" cy="24098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777240" rtl="0" eaLnBrk="1" latinLnBrk="0" hangingPunct="1">
              <a:lnSpc>
                <a:spcPct val="90000"/>
              </a:lnSpc>
              <a:spcBef>
                <a:spcPts val="850"/>
              </a:spcBef>
              <a:buFont typeface="Arial" panose="020B0604020202020204" pitchFamily="34" charset="0"/>
              <a:buNone/>
              <a:defRPr sz="20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86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772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5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58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94310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3172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2034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0" algn="ctr" defTabSz="777240" rtl="0" eaLnBrk="1" latinLnBrk="0" hangingPunct="1">
              <a:lnSpc>
                <a:spcPct val="90000"/>
              </a:lnSpc>
              <a:spcBef>
                <a:spcPts val="425"/>
              </a:spcBef>
              <a:buFont typeface="Arial" panose="020B0604020202020204" pitchFamily="34" charset="0"/>
              <a:buNone/>
              <a:defRPr sz="13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R" sz="1300" dirty="0"/>
              <a:t>Nombre centro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50075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</TotalTime>
  <Words>38</Words>
  <Application>Microsoft Macintosh PowerPoint</Application>
  <PresentationFormat>Personalizado</PresentationFormat>
  <Paragraphs>24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Tema de Office</vt:lpstr>
      <vt:lpstr>Diseño personalizado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Luis Diego Parra Vargas</dc:creator>
  <cp:lastModifiedBy>Jeimy Sibaja Umaña</cp:lastModifiedBy>
  <cp:revision>60</cp:revision>
  <cp:lastPrinted>2018-03-08T15:15:53Z</cp:lastPrinted>
  <dcterms:created xsi:type="dcterms:W3CDTF">2018-03-08T14:39:05Z</dcterms:created>
  <dcterms:modified xsi:type="dcterms:W3CDTF">2024-02-07T19:47:57Z</dcterms:modified>
</cp:coreProperties>
</file>