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7" r:id="rId3"/>
  </p:sldIdLst>
  <p:sldSz cx="7764463" cy="100584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37"/>
    <p:restoredTop sz="96281"/>
  </p:normalViewPr>
  <p:slideViewPr>
    <p:cSldViewPr snapToGrid="0">
      <p:cViewPr>
        <p:scale>
          <a:sx n="90" d="100"/>
          <a:sy n="90" d="100"/>
        </p:scale>
        <p:origin x="520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335" y="1646133"/>
            <a:ext cx="6599794" cy="3501813"/>
          </a:xfrm>
        </p:spPr>
        <p:txBody>
          <a:bodyPr anchor="b"/>
          <a:lstStyle>
            <a:lvl1pPr algn="ctr">
              <a:defRPr sz="50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58" y="5282989"/>
            <a:ext cx="5823347" cy="2428451"/>
          </a:xfrm>
        </p:spPr>
        <p:txBody>
          <a:bodyPr/>
          <a:lstStyle>
            <a:lvl1pPr marL="0" indent="0" algn="ctr">
              <a:buNone/>
              <a:defRPr sz="2038"/>
            </a:lvl1pPr>
            <a:lvl2pPr marL="388209" indent="0" algn="ctr">
              <a:buNone/>
              <a:defRPr sz="1698"/>
            </a:lvl2pPr>
            <a:lvl3pPr marL="776417" indent="0" algn="ctr">
              <a:buNone/>
              <a:defRPr sz="1528"/>
            </a:lvl3pPr>
            <a:lvl4pPr marL="1164626" indent="0" algn="ctr">
              <a:buNone/>
              <a:defRPr sz="1359"/>
            </a:lvl4pPr>
            <a:lvl5pPr marL="1552834" indent="0" algn="ctr">
              <a:buNone/>
              <a:defRPr sz="1359"/>
            </a:lvl5pPr>
            <a:lvl6pPr marL="1941043" indent="0" algn="ctr">
              <a:buNone/>
              <a:defRPr sz="1359"/>
            </a:lvl6pPr>
            <a:lvl7pPr marL="2329251" indent="0" algn="ctr">
              <a:buNone/>
              <a:defRPr sz="1359"/>
            </a:lvl7pPr>
            <a:lvl8pPr marL="2717460" indent="0" algn="ctr">
              <a:buNone/>
              <a:defRPr sz="1359"/>
            </a:lvl8pPr>
            <a:lvl9pPr marL="3105668" indent="0" algn="ctr">
              <a:buNone/>
              <a:defRPr sz="13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BC9E5-56E1-8B50-DBC0-FA2B254D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F2C6-145A-4309-9D23-6B36A26A67E6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89AD5-1135-B3DC-6681-D84FF88A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1C14-3F92-07FB-42BD-0BFA2DC4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CB76-096F-4F97-A51C-FB1EDAD275F6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26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667F-C537-4179-BDC1-AA7EFC52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79BC-D9E0-4A4C-96E8-9C267501E7B7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9FB66-563D-4A53-1786-9EF409DA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9DA37-B45E-5E37-16EC-F66BA917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3812-60D1-4465-A1FF-DABF9963C2F8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551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56444" y="535517"/>
            <a:ext cx="1674212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807" y="535517"/>
            <a:ext cx="4925581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3ADB6-393F-396A-18F8-DA674589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95C55-6318-44EB-8B94-64DF28F1F91B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3D72-CDD9-97EC-C1F4-C3B25985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8B32B-C280-28CF-C708-320F9634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05B7-3254-4828-A4D1-97383F26731E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976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7568C-A2CB-2320-4594-B1A301EA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2760-111A-48F6-9C2B-5FA56FF8984E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044DF-EACD-7971-3070-04E2F085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C562A-8A11-3D82-4B9D-A5549FC2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A6DF-CB25-45C0-892A-650B03168F61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23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63" y="2507618"/>
            <a:ext cx="6696849" cy="4184014"/>
          </a:xfrm>
        </p:spPr>
        <p:txBody>
          <a:bodyPr anchor="b"/>
          <a:lstStyle>
            <a:lvl1pPr>
              <a:defRPr sz="50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763" y="6731215"/>
            <a:ext cx="6696849" cy="2200274"/>
          </a:xfrm>
        </p:spPr>
        <p:txBody>
          <a:bodyPr/>
          <a:lstStyle>
            <a:lvl1pPr marL="0" indent="0">
              <a:buNone/>
              <a:defRPr sz="2038">
                <a:solidFill>
                  <a:schemeClr val="tx1"/>
                </a:solidFill>
              </a:defRPr>
            </a:lvl1pPr>
            <a:lvl2pPr marL="388209" indent="0">
              <a:buNone/>
              <a:defRPr sz="1698">
                <a:solidFill>
                  <a:schemeClr val="tx1">
                    <a:tint val="75000"/>
                  </a:schemeClr>
                </a:solidFill>
              </a:defRPr>
            </a:lvl2pPr>
            <a:lvl3pPr marL="776417" indent="0">
              <a:buNone/>
              <a:defRPr sz="1528">
                <a:solidFill>
                  <a:schemeClr val="tx1">
                    <a:tint val="75000"/>
                  </a:schemeClr>
                </a:solidFill>
              </a:defRPr>
            </a:lvl3pPr>
            <a:lvl4pPr marL="116462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4pPr>
            <a:lvl5pPr marL="1552834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5pPr>
            <a:lvl6pPr marL="194104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6pPr>
            <a:lvl7pPr marL="2329251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7pPr>
            <a:lvl8pPr marL="271746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8pPr>
            <a:lvl9pPr marL="3105668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FD011-B9FA-D187-4128-F9D62DBF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BAA0-67E1-496C-B6F9-8C6A5288E855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7C98F-D895-175C-9A22-65956A33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08841-B06E-25C3-ED79-5A1E75BF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7407-4AC2-4E63-8FA6-4CDD4780EB04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495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807" y="2677584"/>
            <a:ext cx="3299897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0759" y="2677584"/>
            <a:ext cx="3299897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379B2D-F9B3-1497-AAD1-571F6A66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57B6-F1E7-4D45-92C5-99A23B96B4F1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21A3D-34A3-F484-C6D7-767EC048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2542FC-EA8C-D5DD-D3F2-CC1AE4CF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CEB6-9EF1-417C-9859-1C8CF5A48FCD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179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18" y="535519"/>
            <a:ext cx="6696849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19" y="2465706"/>
            <a:ext cx="3284731" cy="1208404"/>
          </a:xfrm>
        </p:spPr>
        <p:txBody>
          <a:bodyPr anchor="b"/>
          <a:lstStyle>
            <a:lvl1pPr marL="0" indent="0">
              <a:buNone/>
              <a:defRPr sz="2038" b="1"/>
            </a:lvl1pPr>
            <a:lvl2pPr marL="388209" indent="0">
              <a:buNone/>
              <a:defRPr sz="1698" b="1"/>
            </a:lvl2pPr>
            <a:lvl3pPr marL="776417" indent="0">
              <a:buNone/>
              <a:defRPr sz="1528" b="1"/>
            </a:lvl3pPr>
            <a:lvl4pPr marL="1164626" indent="0">
              <a:buNone/>
              <a:defRPr sz="1359" b="1"/>
            </a:lvl4pPr>
            <a:lvl5pPr marL="1552834" indent="0">
              <a:buNone/>
              <a:defRPr sz="1359" b="1"/>
            </a:lvl5pPr>
            <a:lvl6pPr marL="1941043" indent="0">
              <a:buNone/>
              <a:defRPr sz="1359" b="1"/>
            </a:lvl6pPr>
            <a:lvl7pPr marL="2329251" indent="0">
              <a:buNone/>
              <a:defRPr sz="1359" b="1"/>
            </a:lvl7pPr>
            <a:lvl8pPr marL="2717460" indent="0">
              <a:buNone/>
              <a:defRPr sz="1359" b="1"/>
            </a:lvl8pPr>
            <a:lvl9pPr marL="3105668" indent="0">
              <a:buNone/>
              <a:defRPr sz="13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819" y="3674110"/>
            <a:ext cx="3284731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0760" y="2465706"/>
            <a:ext cx="3300908" cy="1208404"/>
          </a:xfrm>
        </p:spPr>
        <p:txBody>
          <a:bodyPr anchor="b"/>
          <a:lstStyle>
            <a:lvl1pPr marL="0" indent="0">
              <a:buNone/>
              <a:defRPr sz="2038" b="1"/>
            </a:lvl1pPr>
            <a:lvl2pPr marL="388209" indent="0">
              <a:buNone/>
              <a:defRPr sz="1698" b="1"/>
            </a:lvl2pPr>
            <a:lvl3pPr marL="776417" indent="0">
              <a:buNone/>
              <a:defRPr sz="1528" b="1"/>
            </a:lvl3pPr>
            <a:lvl4pPr marL="1164626" indent="0">
              <a:buNone/>
              <a:defRPr sz="1359" b="1"/>
            </a:lvl4pPr>
            <a:lvl5pPr marL="1552834" indent="0">
              <a:buNone/>
              <a:defRPr sz="1359" b="1"/>
            </a:lvl5pPr>
            <a:lvl6pPr marL="1941043" indent="0">
              <a:buNone/>
              <a:defRPr sz="1359" b="1"/>
            </a:lvl6pPr>
            <a:lvl7pPr marL="2329251" indent="0">
              <a:buNone/>
              <a:defRPr sz="1359" b="1"/>
            </a:lvl7pPr>
            <a:lvl8pPr marL="2717460" indent="0">
              <a:buNone/>
              <a:defRPr sz="1359" b="1"/>
            </a:lvl8pPr>
            <a:lvl9pPr marL="3105668" indent="0">
              <a:buNone/>
              <a:defRPr sz="13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0760" y="3674110"/>
            <a:ext cx="330090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E58070-E907-E03C-3EE5-17996432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E770-0745-4E0F-BEC8-95FC59BC40FA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24EDE1-9388-42AA-14AB-DD57F0CE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410BA1-60FC-6259-1EF7-11EBF45E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DA71-BA59-47A4-9A62-BB500680586E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457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6CC4F1-23C0-AC04-81C6-79E2971C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957F-FF9F-471C-BEA4-F976F1FF5C9C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536653-95CB-3E60-C835-D6D0EDEF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7EBF5F-0E13-AD9C-2C7C-8BDF50BF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2690-E9AF-44E6-9F8C-CFC6B2D4C0ED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633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8AEB81-3CC0-36B8-9C36-98D6DBF2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D6E0-74F7-4043-91FF-6290A8A6B3E0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D424F7-5E1E-734C-EFE2-ED7EA61A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54C56F-FB8A-65E4-8E7F-BCB768C0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78BC-7FBB-4906-987F-2A197C9275F6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716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18" y="670560"/>
            <a:ext cx="2504241" cy="2346960"/>
          </a:xfrm>
        </p:spPr>
        <p:txBody>
          <a:bodyPr anchor="b"/>
          <a:lstStyle>
            <a:lvl1pPr>
              <a:defRPr sz="27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908" y="1448226"/>
            <a:ext cx="3930759" cy="7147983"/>
          </a:xfrm>
        </p:spPr>
        <p:txBody>
          <a:bodyPr/>
          <a:lstStyle>
            <a:lvl1pPr>
              <a:defRPr sz="2717"/>
            </a:lvl1pPr>
            <a:lvl2pPr>
              <a:defRPr sz="2377"/>
            </a:lvl2pPr>
            <a:lvl3pPr>
              <a:defRPr sz="2038"/>
            </a:lvl3pPr>
            <a:lvl4pPr>
              <a:defRPr sz="1698"/>
            </a:lvl4pPr>
            <a:lvl5pPr>
              <a:defRPr sz="1698"/>
            </a:lvl5pPr>
            <a:lvl6pPr>
              <a:defRPr sz="1698"/>
            </a:lvl6pPr>
            <a:lvl7pPr>
              <a:defRPr sz="1698"/>
            </a:lvl7pPr>
            <a:lvl8pPr>
              <a:defRPr sz="1698"/>
            </a:lvl8pPr>
            <a:lvl9pPr>
              <a:defRPr sz="1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818" y="3017520"/>
            <a:ext cx="2504241" cy="5590329"/>
          </a:xfrm>
        </p:spPr>
        <p:txBody>
          <a:bodyPr/>
          <a:lstStyle>
            <a:lvl1pPr marL="0" indent="0">
              <a:buNone/>
              <a:defRPr sz="1359"/>
            </a:lvl1pPr>
            <a:lvl2pPr marL="388209" indent="0">
              <a:buNone/>
              <a:defRPr sz="1189"/>
            </a:lvl2pPr>
            <a:lvl3pPr marL="776417" indent="0">
              <a:buNone/>
              <a:defRPr sz="1019"/>
            </a:lvl3pPr>
            <a:lvl4pPr marL="1164626" indent="0">
              <a:buNone/>
              <a:defRPr sz="849"/>
            </a:lvl4pPr>
            <a:lvl5pPr marL="1552834" indent="0">
              <a:buNone/>
              <a:defRPr sz="849"/>
            </a:lvl5pPr>
            <a:lvl6pPr marL="1941043" indent="0">
              <a:buNone/>
              <a:defRPr sz="849"/>
            </a:lvl6pPr>
            <a:lvl7pPr marL="2329251" indent="0">
              <a:buNone/>
              <a:defRPr sz="849"/>
            </a:lvl7pPr>
            <a:lvl8pPr marL="2717460" indent="0">
              <a:buNone/>
              <a:defRPr sz="849"/>
            </a:lvl8pPr>
            <a:lvl9pPr marL="3105668" indent="0">
              <a:buNone/>
              <a:defRPr sz="8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7A2E5A-4A92-3F67-6B8B-D9AA7CD3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508B8-5A65-4A05-9848-A79CE973C48D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A53DC1-B3BB-9FFB-19EC-CDC0F978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1FEB9E-40A8-2294-6229-268C9FCB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BF0F-0342-4092-905C-3D8C2FCAE93B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092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18" y="670560"/>
            <a:ext cx="2504241" cy="2346960"/>
          </a:xfrm>
        </p:spPr>
        <p:txBody>
          <a:bodyPr anchor="b"/>
          <a:lstStyle>
            <a:lvl1pPr>
              <a:defRPr sz="27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0908" y="1448226"/>
            <a:ext cx="3930759" cy="7147983"/>
          </a:xfrm>
        </p:spPr>
        <p:txBody>
          <a:bodyPr rtlCol="0">
            <a:normAutofit/>
          </a:bodyPr>
          <a:lstStyle>
            <a:lvl1pPr marL="0" indent="0">
              <a:buNone/>
              <a:defRPr sz="2717"/>
            </a:lvl1pPr>
            <a:lvl2pPr marL="388209" indent="0">
              <a:buNone/>
              <a:defRPr sz="2377"/>
            </a:lvl2pPr>
            <a:lvl3pPr marL="776417" indent="0">
              <a:buNone/>
              <a:defRPr sz="2038"/>
            </a:lvl3pPr>
            <a:lvl4pPr marL="1164626" indent="0">
              <a:buNone/>
              <a:defRPr sz="1698"/>
            </a:lvl4pPr>
            <a:lvl5pPr marL="1552834" indent="0">
              <a:buNone/>
              <a:defRPr sz="1698"/>
            </a:lvl5pPr>
            <a:lvl6pPr marL="1941043" indent="0">
              <a:buNone/>
              <a:defRPr sz="1698"/>
            </a:lvl6pPr>
            <a:lvl7pPr marL="2329251" indent="0">
              <a:buNone/>
              <a:defRPr sz="1698"/>
            </a:lvl7pPr>
            <a:lvl8pPr marL="2717460" indent="0">
              <a:buNone/>
              <a:defRPr sz="1698"/>
            </a:lvl8pPr>
            <a:lvl9pPr marL="3105668" indent="0">
              <a:buNone/>
              <a:defRPr sz="1698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818" y="3017520"/>
            <a:ext cx="2504241" cy="5590329"/>
          </a:xfrm>
        </p:spPr>
        <p:txBody>
          <a:bodyPr/>
          <a:lstStyle>
            <a:lvl1pPr marL="0" indent="0">
              <a:buNone/>
              <a:defRPr sz="1359"/>
            </a:lvl1pPr>
            <a:lvl2pPr marL="388209" indent="0">
              <a:buNone/>
              <a:defRPr sz="1189"/>
            </a:lvl2pPr>
            <a:lvl3pPr marL="776417" indent="0">
              <a:buNone/>
              <a:defRPr sz="1019"/>
            </a:lvl3pPr>
            <a:lvl4pPr marL="1164626" indent="0">
              <a:buNone/>
              <a:defRPr sz="849"/>
            </a:lvl4pPr>
            <a:lvl5pPr marL="1552834" indent="0">
              <a:buNone/>
              <a:defRPr sz="849"/>
            </a:lvl5pPr>
            <a:lvl6pPr marL="1941043" indent="0">
              <a:buNone/>
              <a:defRPr sz="849"/>
            </a:lvl6pPr>
            <a:lvl7pPr marL="2329251" indent="0">
              <a:buNone/>
              <a:defRPr sz="849"/>
            </a:lvl7pPr>
            <a:lvl8pPr marL="2717460" indent="0">
              <a:buNone/>
              <a:defRPr sz="849"/>
            </a:lvl8pPr>
            <a:lvl9pPr marL="3105668" indent="0">
              <a:buNone/>
              <a:defRPr sz="8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7CD190-4DD4-3E05-A730-EB835883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9359-09C2-4AEA-9FF3-383BC057EC9C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1A88F2-B04D-BF2F-74C9-8A715BB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473DE0-5CD5-3AF9-C6B0-91B866B0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FFC6-E3C9-4C17-AAEC-D3642A123F10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227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E13CAA4-9B9E-7795-B8F6-42F7E56AC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4988"/>
            <a:ext cx="66976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B22C566-BD7D-A647-8C8C-81459D9B9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678113"/>
            <a:ext cx="6697663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Click to edit Master text styles</a:t>
            </a:r>
          </a:p>
          <a:p>
            <a:pPr lvl="1"/>
            <a:r>
              <a:rPr lang="en-US" altLang="es-CR"/>
              <a:t>Second level</a:t>
            </a:r>
          </a:p>
          <a:p>
            <a:pPr lvl="2"/>
            <a:r>
              <a:rPr lang="en-US" altLang="es-CR"/>
              <a:t>Third level</a:t>
            </a:r>
          </a:p>
          <a:p>
            <a:pPr lvl="3"/>
            <a:r>
              <a:rPr lang="en-US" altLang="es-CR"/>
              <a:t>Fourth level</a:t>
            </a:r>
          </a:p>
          <a:p>
            <a:pPr lvl="4"/>
            <a:r>
              <a:rPr lang="en-US" altLang="es-C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FF3D9-0F35-AE86-2ABC-0B111AFC2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3400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1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8ED98A-F05B-49C3-A344-B2F0519B9276}" type="datetimeFigureOut">
              <a:rPr lang="x-none"/>
              <a:pPr>
                <a:defRPr/>
              </a:pPr>
              <a:t>11/3/2026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947BE-10EC-59CD-EB01-9737D0560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1750" y="9323388"/>
            <a:ext cx="2620963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1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AD28-0342-6726-F529-EE0DF0B4C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322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1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72B15A-3F9A-483E-A705-0E9794BA9C18}" type="slidenum">
              <a:rPr lang="x-none"/>
              <a:pPr>
                <a:defRPr/>
              </a:pPr>
              <a:t>‹Nº›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2pPr>
      <a:lvl3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3pPr>
      <a:lvl4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4pPr>
      <a:lvl5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93675" indent="-193675" algn="l" defTabSz="776288" rtl="0" eaLnBrk="0" fontAlgn="base" hangingPunct="0">
        <a:lnSpc>
          <a:spcPct val="90000"/>
        </a:lnSpc>
        <a:spcBef>
          <a:spcPts val="8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313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6250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5147" indent="-194104" algn="l" defTabSz="77641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28" kern="1200">
          <a:solidFill>
            <a:schemeClr val="tx1"/>
          </a:solidFill>
          <a:latin typeface="+mn-lt"/>
          <a:ea typeface="+mn-ea"/>
          <a:cs typeface="+mn-cs"/>
        </a:defRPr>
      </a:lvl6pPr>
      <a:lvl7pPr marL="2523355" indent="-194104" algn="l" defTabSz="77641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28" kern="1200">
          <a:solidFill>
            <a:schemeClr val="tx1"/>
          </a:solidFill>
          <a:latin typeface="+mn-lt"/>
          <a:ea typeface="+mn-ea"/>
          <a:cs typeface="+mn-cs"/>
        </a:defRPr>
      </a:lvl7pPr>
      <a:lvl8pPr marL="2911564" indent="-194104" algn="l" defTabSz="77641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28" kern="1200">
          <a:solidFill>
            <a:schemeClr val="tx1"/>
          </a:solidFill>
          <a:latin typeface="+mn-lt"/>
          <a:ea typeface="+mn-ea"/>
          <a:cs typeface="+mn-cs"/>
        </a:defRPr>
      </a:lvl8pPr>
      <a:lvl9pPr marL="3299772" indent="-194104" algn="l" defTabSz="77641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6417" rtl="0" eaLnBrk="1" latinLnBrk="0" hangingPunct="1">
        <a:defRPr sz="1528" kern="1200">
          <a:solidFill>
            <a:schemeClr val="tx1"/>
          </a:solidFill>
          <a:latin typeface="+mn-lt"/>
          <a:ea typeface="+mn-ea"/>
          <a:cs typeface="+mn-cs"/>
        </a:defRPr>
      </a:lvl1pPr>
      <a:lvl2pPr marL="388209" algn="l" defTabSz="776417" rtl="0" eaLnBrk="1" latinLnBrk="0" hangingPunct="1">
        <a:defRPr sz="1528" kern="1200">
          <a:solidFill>
            <a:schemeClr val="tx1"/>
          </a:solidFill>
          <a:latin typeface="+mn-lt"/>
          <a:ea typeface="+mn-ea"/>
          <a:cs typeface="+mn-cs"/>
        </a:defRPr>
      </a:lvl2pPr>
      <a:lvl3pPr marL="776417" algn="l" defTabSz="776417" rtl="0" eaLnBrk="1" latinLnBrk="0" hangingPunct="1">
        <a:defRPr sz="1528" kern="1200">
          <a:solidFill>
            <a:schemeClr val="tx1"/>
          </a:solidFill>
          <a:latin typeface="+mn-lt"/>
          <a:ea typeface="+mn-ea"/>
          <a:cs typeface="+mn-cs"/>
        </a:defRPr>
      </a:lvl3pPr>
      <a:lvl4pPr marL="1164626" algn="l" defTabSz="776417" rtl="0" eaLnBrk="1" latinLnBrk="0" hangingPunct="1">
        <a:defRPr sz="1528" kern="1200">
          <a:solidFill>
            <a:schemeClr val="tx1"/>
          </a:solidFill>
          <a:latin typeface="+mn-lt"/>
          <a:ea typeface="+mn-ea"/>
          <a:cs typeface="+mn-cs"/>
        </a:defRPr>
      </a:lvl4pPr>
      <a:lvl5pPr marL="1552834" algn="l" defTabSz="776417" rtl="0" eaLnBrk="1" latinLnBrk="0" hangingPunct="1">
        <a:defRPr sz="1528" kern="1200">
          <a:solidFill>
            <a:schemeClr val="tx1"/>
          </a:solidFill>
          <a:latin typeface="+mn-lt"/>
          <a:ea typeface="+mn-ea"/>
          <a:cs typeface="+mn-cs"/>
        </a:defRPr>
      </a:lvl5pPr>
      <a:lvl6pPr marL="1941043" algn="l" defTabSz="776417" rtl="0" eaLnBrk="1" latinLnBrk="0" hangingPunct="1">
        <a:defRPr sz="1528" kern="1200">
          <a:solidFill>
            <a:schemeClr val="tx1"/>
          </a:solidFill>
          <a:latin typeface="+mn-lt"/>
          <a:ea typeface="+mn-ea"/>
          <a:cs typeface="+mn-cs"/>
        </a:defRPr>
      </a:lvl6pPr>
      <a:lvl7pPr marL="2329251" algn="l" defTabSz="776417" rtl="0" eaLnBrk="1" latinLnBrk="0" hangingPunct="1">
        <a:defRPr sz="1528" kern="1200">
          <a:solidFill>
            <a:schemeClr val="tx1"/>
          </a:solidFill>
          <a:latin typeface="+mn-lt"/>
          <a:ea typeface="+mn-ea"/>
          <a:cs typeface="+mn-cs"/>
        </a:defRPr>
      </a:lvl7pPr>
      <a:lvl8pPr marL="2717460" algn="l" defTabSz="776417" rtl="0" eaLnBrk="1" latinLnBrk="0" hangingPunct="1">
        <a:defRPr sz="1528" kern="1200">
          <a:solidFill>
            <a:schemeClr val="tx1"/>
          </a:solidFill>
          <a:latin typeface="+mn-lt"/>
          <a:ea typeface="+mn-ea"/>
          <a:cs typeface="+mn-cs"/>
        </a:defRPr>
      </a:lvl8pPr>
      <a:lvl9pPr marL="3105668" algn="l" defTabSz="776417" rtl="0" eaLnBrk="1" latinLnBrk="0" hangingPunct="1">
        <a:defRPr sz="1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55562"/>
            <a:ext cx="7764463" cy="9947275"/>
            <a:chOff x="0" y="55562"/>
            <a:chExt cx="7764463" cy="9947275"/>
          </a:xfrm>
        </p:grpSpPr>
        <p:pic>
          <p:nvPicPr>
            <p:cNvPr id="13313" name="Picture 2">
              <a:extLst>
                <a:ext uri="{FF2B5EF4-FFF2-40B4-BE49-F238E27FC236}">
                  <a16:creationId xmlns:a16="http://schemas.microsoft.com/office/drawing/2014/main" id="{83FB426E-9FE3-5A08-154D-42972C489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562"/>
              <a:ext cx="7764463" cy="994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upo 4"/>
            <p:cNvGrpSpPr/>
            <p:nvPr/>
          </p:nvGrpSpPr>
          <p:grpSpPr>
            <a:xfrm>
              <a:off x="1036339" y="2475979"/>
              <a:ext cx="2759748" cy="2305810"/>
              <a:chOff x="1036339" y="2475979"/>
              <a:chExt cx="2759748" cy="2305810"/>
            </a:xfrm>
          </p:grpSpPr>
          <p:sp>
            <p:nvSpPr>
              <p:cNvPr id="13314" name="TextBox 4">
                <a:extLst>
                  <a:ext uri="{FF2B5EF4-FFF2-40B4-BE49-F238E27FC236}">
                    <a16:creationId xmlns:a16="http://schemas.microsoft.com/office/drawing/2014/main" id="{3E0E3342-3DBC-FC44-F12A-A959AC214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050" y="3213100"/>
                <a:ext cx="1443038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00"/>
                  <a:t>Nombre y apellidos</a:t>
                </a:r>
              </a:p>
            </p:txBody>
          </p:sp>
          <p:sp>
            <p:nvSpPr>
              <p:cNvPr id="13318" name="TextBox 21">
                <a:extLst>
                  <a:ext uri="{FF2B5EF4-FFF2-40B4-BE49-F238E27FC236}">
                    <a16:creationId xmlns:a16="http://schemas.microsoft.com/office/drawing/2014/main" id="{D8FEA2D1-658E-2C2F-512F-108EED064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3521075"/>
                <a:ext cx="1443038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00" dirty="0"/>
                  <a:t>0-0000-0000</a:t>
                </a:r>
              </a:p>
            </p:txBody>
          </p:sp>
          <p:sp>
            <p:nvSpPr>
              <p:cNvPr id="13320" name="TextBox 23">
                <a:extLst>
                  <a:ext uri="{FF2B5EF4-FFF2-40B4-BE49-F238E27FC236}">
                    <a16:creationId xmlns:a16="http://schemas.microsoft.com/office/drawing/2014/main" id="{24ACF12C-3BB1-0F13-5175-EC80E3EE2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3851275"/>
                <a:ext cx="151765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50" dirty="0"/>
                  <a:t>Escuela Carmen </a:t>
                </a:r>
                <a:r>
                  <a:rPr lang="es-CR" altLang="es-CR" sz="1050" dirty="0" err="1"/>
                  <a:t>Lyra</a:t>
                </a:r>
                <a:endParaRPr lang="es-CR" altLang="es-CR" sz="1050" dirty="0"/>
              </a:p>
            </p:txBody>
          </p:sp>
          <p:sp>
            <p:nvSpPr>
              <p:cNvPr id="3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2151115" y="4226999"/>
                <a:ext cx="1517650" cy="246046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sz="1050" dirty="0"/>
                  <a:t>Mm/</a:t>
                </a:r>
                <a:r>
                  <a:rPr lang="es-ES" sz="1050" dirty="0" err="1"/>
                  <a:t>dd</a:t>
                </a:r>
                <a:r>
                  <a:rPr lang="es-ES" sz="1050" dirty="0"/>
                  <a:t>/</a:t>
                </a:r>
                <a:r>
                  <a:rPr lang="es-ES" sz="1050" dirty="0" err="1"/>
                  <a:t>aaaa</a:t>
                </a:r>
                <a:endParaRPr lang="es-CR" sz="1050" dirty="0"/>
              </a:p>
            </p:txBody>
          </p:sp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1040196" y="4226912"/>
                <a:ext cx="1160943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Fecha nacimiento: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1036339" y="4535568"/>
                <a:ext cx="1226512" cy="246221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b="1" cap="none" spc="0" dirty="0">
                    <a:ln w="0"/>
                    <a:solidFill>
                      <a:schemeClr val="tx1"/>
                    </a:solidFill>
                    <a:effectLst>
                      <a:glow rad="228600">
                        <a:schemeClr val="accent2">
                          <a:satMod val="175000"/>
                          <a:alpha val="5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Dirección Regional</a:t>
                </a:r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glow rad="228600">
                        <a:schemeClr val="accent2">
                          <a:satMod val="175000"/>
                          <a:alpha val="5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23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2181984" y="4524079"/>
                <a:ext cx="1517650" cy="246046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sz="1050" dirty="0"/>
                  <a:t>Los Santos</a:t>
                </a:r>
                <a:endParaRPr lang="es-CR" sz="1050" dirty="0"/>
              </a:p>
            </p:txBody>
          </p:sp>
          <p:sp>
            <p:nvSpPr>
              <p:cNvPr id="24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3221879" y="2729789"/>
                <a:ext cx="403606" cy="413592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/>
                  <a:t>B</a:t>
                </a:r>
                <a:endParaRPr lang="es-CR" sz="1600" dirty="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3051278" y="2475979"/>
                <a:ext cx="744809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Categoría:</a:t>
                </a: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3947518" y="2468053"/>
              <a:ext cx="2759748" cy="2305810"/>
              <a:chOff x="1036339" y="2475979"/>
              <a:chExt cx="2759748" cy="2305810"/>
            </a:xfrm>
          </p:grpSpPr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3E0E3342-3DBC-FC44-F12A-A959AC214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050" y="3213100"/>
                <a:ext cx="1443038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00"/>
                  <a:t>Nombre y apellidos</a:t>
                </a:r>
              </a:p>
            </p:txBody>
          </p:sp>
          <p:sp>
            <p:nvSpPr>
              <p:cNvPr id="29" name="TextBox 21">
                <a:extLst>
                  <a:ext uri="{FF2B5EF4-FFF2-40B4-BE49-F238E27FC236}">
                    <a16:creationId xmlns:a16="http://schemas.microsoft.com/office/drawing/2014/main" id="{D8FEA2D1-658E-2C2F-512F-108EED064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3521075"/>
                <a:ext cx="1443038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00" dirty="0"/>
                  <a:t>0-0000-0000</a:t>
                </a:r>
              </a:p>
            </p:txBody>
          </p:sp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24ACF12C-3BB1-0F13-5175-EC80E3EE2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3851275"/>
                <a:ext cx="151765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50" dirty="0"/>
                  <a:t>Escuela Carmen </a:t>
                </a:r>
                <a:r>
                  <a:rPr lang="es-CR" altLang="es-CR" sz="1050" dirty="0" err="1"/>
                  <a:t>Lyra</a:t>
                </a:r>
                <a:endParaRPr lang="es-CR" altLang="es-CR" sz="1050" dirty="0"/>
              </a:p>
            </p:txBody>
          </p:sp>
          <p:sp>
            <p:nvSpPr>
              <p:cNvPr id="31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2151115" y="4226999"/>
                <a:ext cx="1517650" cy="246046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sz="1050" dirty="0"/>
                  <a:t>Mm/</a:t>
                </a:r>
                <a:r>
                  <a:rPr lang="es-ES" sz="1050" dirty="0" err="1"/>
                  <a:t>dd</a:t>
                </a:r>
                <a:r>
                  <a:rPr lang="es-ES" sz="1050" dirty="0"/>
                  <a:t>/</a:t>
                </a:r>
                <a:r>
                  <a:rPr lang="es-ES" sz="1050" dirty="0" err="1"/>
                  <a:t>aaaa</a:t>
                </a:r>
                <a:endParaRPr lang="es-CR" sz="1050" dirty="0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1040196" y="4226912"/>
                <a:ext cx="1160943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Fecha nacimiento:</a:t>
                </a:r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1036339" y="4535568"/>
                <a:ext cx="1226512" cy="246221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b="1" cap="none" spc="0" dirty="0">
                    <a:ln w="0"/>
                    <a:solidFill>
                      <a:schemeClr val="tx1"/>
                    </a:solidFill>
                    <a:effectLst>
                      <a:glow rad="228600">
                        <a:schemeClr val="accent2">
                          <a:satMod val="175000"/>
                          <a:alpha val="5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Dirección Regional</a:t>
                </a:r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glow rad="228600">
                        <a:schemeClr val="accent2">
                          <a:satMod val="175000"/>
                          <a:alpha val="5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34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2181984" y="4524079"/>
                <a:ext cx="1517650" cy="246046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sz="1050" dirty="0"/>
                  <a:t>Los Santos</a:t>
                </a:r>
                <a:endParaRPr lang="es-CR" sz="1050" dirty="0"/>
              </a:p>
            </p:txBody>
          </p:sp>
          <p:sp>
            <p:nvSpPr>
              <p:cNvPr id="35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3221879" y="2729789"/>
                <a:ext cx="403606" cy="413592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/>
                  <a:t>B</a:t>
                </a:r>
                <a:endParaRPr lang="es-CR" sz="1600" dirty="0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3051278" y="2475979"/>
                <a:ext cx="744809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Categoría:</a:t>
                </a:r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1039044" y="7117042"/>
              <a:ext cx="2759748" cy="2305810"/>
              <a:chOff x="1036339" y="2475979"/>
              <a:chExt cx="2759748" cy="2305810"/>
            </a:xfrm>
          </p:grpSpPr>
          <p:sp>
            <p:nvSpPr>
              <p:cNvPr id="38" name="TextBox 4">
                <a:extLst>
                  <a:ext uri="{FF2B5EF4-FFF2-40B4-BE49-F238E27FC236}">
                    <a16:creationId xmlns:a16="http://schemas.microsoft.com/office/drawing/2014/main" id="{3E0E3342-3DBC-FC44-F12A-A959AC214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050" y="3213100"/>
                <a:ext cx="1443038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00"/>
                  <a:t>Nombre y apellidos</a:t>
                </a:r>
              </a:p>
            </p:txBody>
          </p:sp>
          <p:sp>
            <p:nvSpPr>
              <p:cNvPr id="39" name="TextBox 21">
                <a:extLst>
                  <a:ext uri="{FF2B5EF4-FFF2-40B4-BE49-F238E27FC236}">
                    <a16:creationId xmlns:a16="http://schemas.microsoft.com/office/drawing/2014/main" id="{D8FEA2D1-658E-2C2F-512F-108EED064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3521075"/>
                <a:ext cx="1443038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00" dirty="0"/>
                  <a:t>0-0000-0000</a:t>
                </a:r>
              </a:p>
            </p:txBody>
          </p:sp>
          <p:sp>
            <p:nvSpPr>
              <p:cNvPr id="40" name="TextBox 23">
                <a:extLst>
                  <a:ext uri="{FF2B5EF4-FFF2-40B4-BE49-F238E27FC236}">
                    <a16:creationId xmlns:a16="http://schemas.microsoft.com/office/drawing/2014/main" id="{24ACF12C-3BB1-0F13-5175-EC80E3EE2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3851275"/>
                <a:ext cx="151765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50" dirty="0"/>
                  <a:t>Escuela Carmen </a:t>
                </a:r>
                <a:r>
                  <a:rPr lang="es-CR" altLang="es-CR" sz="1050" dirty="0" err="1"/>
                  <a:t>Lyra</a:t>
                </a:r>
                <a:endParaRPr lang="es-CR" altLang="es-CR" sz="1050" dirty="0"/>
              </a:p>
            </p:txBody>
          </p:sp>
          <p:sp>
            <p:nvSpPr>
              <p:cNvPr id="41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2151115" y="4226999"/>
                <a:ext cx="1517650" cy="246046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sz="1050" dirty="0"/>
                  <a:t>Mm/</a:t>
                </a:r>
                <a:r>
                  <a:rPr lang="es-ES" sz="1050" dirty="0" err="1"/>
                  <a:t>dd</a:t>
                </a:r>
                <a:r>
                  <a:rPr lang="es-ES" sz="1050" dirty="0"/>
                  <a:t>/</a:t>
                </a:r>
                <a:r>
                  <a:rPr lang="es-ES" sz="1050" dirty="0" err="1"/>
                  <a:t>aaaa</a:t>
                </a:r>
                <a:endParaRPr lang="es-CR" sz="1050" dirty="0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1040196" y="4226912"/>
                <a:ext cx="1160943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Fecha nacimiento:</a:t>
                </a:r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1036339" y="4535568"/>
                <a:ext cx="1226512" cy="246221"/>
              </a:xfrm>
              <a:prstGeom prst="rect">
                <a:avLst/>
              </a:prstGeom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b="1" cap="none" spc="0" dirty="0">
                    <a:ln w="0"/>
                    <a:solidFill>
                      <a:schemeClr val="tx1"/>
                    </a:solidFill>
                    <a:effectLst>
                      <a:glow rad="228600">
                        <a:schemeClr val="accent2">
                          <a:satMod val="175000"/>
                          <a:alpha val="5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Dirección Regional</a:t>
                </a:r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glow rad="228600">
                        <a:schemeClr val="accent2">
                          <a:satMod val="175000"/>
                          <a:alpha val="5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44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2181984" y="4524079"/>
                <a:ext cx="1517650" cy="246046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sz="1050" dirty="0"/>
                  <a:t>Los Santos</a:t>
                </a:r>
                <a:endParaRPr lang="es-CR" sz="1050" dirty="0"/>
              </a:p>
            </p:txBody>
          </p:sp>
          <p:sp>
            <p:nvSpPr>
              <p:cNvPr id="45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3221879" y="2729789"/>
                <a:ext cx="403606" cy="413592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/>
                  <a:t>B</a:t>
                </a:r>
                <a:endParaRPr lang="es-CR" sz="1600" dirty="0"/>
              </a:p>
            </p:txBody>
          </p:sp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3051278" y="2475979"/>
                <a:ext cx="744809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Categoría:</a:t>
                </a:r>
              </a:p>
            </p:txBody>
          </p:sp>
        </p:grpSp>
        <p:grpSp>
          <p:nvGrpSpPr>
            <p:cNvPr id="47" name="Grupo 46"/>
            <p:cNvGrpSpPr/>
            <p:nvPr/>
          </p:nvGrpSpPr>
          <p:grpSpPr>
            <a:xfrm>
              <a:off x="3984936" y="7117976"/>
              <a:ext cx="2759748" cy="2305810"/>
              <a:chOff x="1036339" y="2475979"/>
              <a:chExt cx="2759748" cy="2305810"/>
            </a:xfrm>
          </p:grpSpPr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id="{3E0E3342-3DBC-FC44-F12A-A959AC214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050" y="3213100"/>
                <a:ext cx="1443038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00"/>
                  <a:t>Nombre y apellidos</a:t>
                </a:r>
              </a:p>
            </p:txBody>
          </p:sp>
          <p:sp>
            <p:nvSpPr>
              <p:cNvPr id="49" name="TextBox 21">
                <a:extLst>
                  <a:ext uri="{FF2B5EF4-FFF2-40B4-BE49-F238E27FC236}">
                    <a16:creationId xmlns:a16="http://schemas.microsoft.com/office/drawing/2014/main" id="{D8FEA2D1-658E-2C2F-512F-108EED064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3521075"/>
                <a:ext cx="1443038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00" dirty="0"/>
                  <a:t>0-0000-0000</a:t>
                </a:r>
              </a:p>
            </p:txBody>
          </p:sp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24ACF12C-3BB1-0F13-5175-EC80E3EE2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3851275"/>
                <a:ext cx="151765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CR" altLang="es-CR" sz="1050" dirty="0"/>
                  <a:t>Escuela Carmen </a:t>
                </a:r>
                <a:r>
                  <a:rPr lang="es-CR" altLang="es-CR" sz="1050" dirty="0" err="1"/>
                  <a:t>Lyra</a:t>
                </a:r>
                <a:endParaRPr lang="es-CR" altLang="es-CR" sz="1050" dirty="0"/>
              </a:p>
            </p:txBody>
          </p:sp>
          <p:sp>
            <p:nvSpPr>
              <p:cNvPr id="51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2151115" y="4226999"/>
                <a:ext cx="1517650" cy="246046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sz="1050" dirty="0"/>
                  <a:t>Mm/</a:t>
                </a:r>
                <a:r>
                  <a:rPr lang="es-ES" sz="1050" dirty="0" err="1"/>
                  <a:t>dd</a:t>
                </a:r>
                <a:r>
                  <a:rPr lang="es-ES" sz="1050" dirty="0"/>
                  <a:t>/</a:t>
                </a:r>
                <a:r>
                  <a:rPr lang="es-ES" sz="1050" dirty="0" err="1"/>
                  <a:t>aaaa</a:t>
                </a:r>
                <a:endParaRPr lang="es-CR" sz="1050" dirty="0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1040196" y="4226912"/>
                <a:ext cx="1160943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Fecha nacimiento:</a:t>
                </a:r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1036339" y="4535568"/>
                <a:ext cx="1226512" cy="246221"/>
              </a:xfrm>
              <a:prstGeom prst="rect">
                <a:avLst/>
              </a:prstGeom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b="1" cap="none" spc="0" dirty="0">
                    <a:ln w="0"/>
                    <a:solidFill>
                      <a:schemeClr val="tx1"/>
                    </a:solidFill>
                    <a:effectLst>
                      <a:glow rad="228600">
                        <a:schemeClr val="accent2">
                          <a:satMod val="175000"/>
                          <a:alpha val="5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Dirección Regional</a:t>
                </a:r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glow rad="228600">
                        <a:schemeClr val="accent2">
                          <a:satMod val="175000"/>
                          <a:alpha val="5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54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2181984" y="4524079"/>
                <a:ext cx="1517650" cy="246046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sz="1050" dirty="0"/>
                  <a:t>Los Santos</a:t>
                </a:r>
                <a:endParaRPr lang="es-CR" sz="1050" dirty="0"/>
              </a:p>
            </p:txBody>
          </p:sp>
          <p:sp>
            <p:nvSpPr>
              <p:cNvPr id="55" name="Rectángulo: esquinas redondeadas 2">
                <a:extLst>
                  <a:ext uri="{FF2B5EF4-FFF2-40B4-BE49-F238E27FC236}">
                    <a16:creationId xmlns:a16="http://schemas.microsoft.com/office/drawing/2014/main" id="{B27A5458-5973-DB61-8F0C-7399B00CED25}"/>
                  </a:ext>
                </a:extLst>
              </p:cNvPr>
              <p:cNvSpPr/>
              <p:nvPr/>
            </p:nvSpPr>
            <p:spPr>
              <a:xfrm>
                <a:off x="3221879" y="2729789"/>
                <a:ext cx="403606" cy="413592"/>
              </a:xfrm>
              <a:prstGeom prst="roundRect">
                <a:avLst>
                  <a:gd name="adj" fmla="val 21371"/>
                </a:avLst>
              </a:prstGeom>
              <a:ln w="19050"/>
              <a:effectLst>
                <a:outerShdw blurRad="50800" dist="508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/>
                  <a:t>B</a:t>
                </a:r>
                <a:endParaRPr lang="es-CR" sz="1600" dirty="0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7863241F-994A-B4F3-1CE6-2691EC43304E}"/>
                  </a:ext>
                </a:extLst>
              </p:cNvPr>
              <p:cNvSpPr/>
              <p:nvPr/>
            </p:nvSpPr>
            <p:spPr>
              <a:xfrm>
                <a:off x="3051278" y="2475979"/>
                <a:ext cx="744809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000" cap="none" spc="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Categoría: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>
            <a:extLst>
              <a:ext uri="{FF2B5EF4-FFF2-40B4-BE49-F238E27FC236}">
                <a16:creationId xmlns:a16="http://schemas.microsoft.com/office/drawing/2014/main" id="{A4E9EF0A-86A6-C7B4-F88E-F4D63950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7764463" cy="994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44521"/>
              </p:ext>
            </p:extLst>
          </p:nvPr>
        </p:nvGraphicFramePr>
        <p:xfrm>
          <a:off x="1170263" y="3780724"/>
          <a:ext cx="2539422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148">
                <a:tc>
                  <a:txBody>
                    <a:bodyPr/>
                    <a:lstStyle/>
                    <a:p>
                      <a:pPr marL="0" marR="0" lvl="0" indent="0" algn="ctr" defTabSz="776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Firma persona directora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Sello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BB4733-ECB6-4923-FD0C-A4DC435DD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89017"/>
              </p:ext>
            </p:extLst>
          </p:nvPr>
        </p:nvGraphicFramePr>
        <p:xfrm>
          <a:off x="4101312" y="3805534"/>
          <a:ext cx="2539422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148">
                <a:tc>
                  <a:txBody>
                    <a:bodyPr/>
                    <a:lstStyle/>
                    <a:p>
                      <a:pPr marL="0" marR="0" lvl="0" indent="0" algn="ctr" defTabSz="776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Firma persona directora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Sello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2AFDCC3-864E-0DE0-50EB-70C30A1EE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556570"/>
              </p:ext>
            </p:extLst>
          </p:nvPr>
        </p:nvGraphicFramePr>
        <p:xfrm>
          <a:off x="1152548" y="8462601"/>
          <a:ext cx="2539422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148">
                <a:tc>
                  <a:txBody>
                    <a:bodyPr/>
                    <a:lstStyle/>
                    <a:p>
                      <a:pPr marL="0" marR="0" lvl="0" indent="0" algn="ctr" defTabSz="776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Firma persona directora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Sello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745D340-AD19-BE8A-E4DF-5087DC84B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944468"/>
              </p:ext>
            </p:extLst>
          </p:nvPr>
        </p:nvGraphicFramePr>
        <p:xfrm>
          <a:off x="4143839" y="8469682"/>
          <a:ext cx="2539422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148">
                <a:tc>
                  <a:txBody>
                    <a:bodyPr/>
                    <a:lstStyle/>
                    <a:p>
                      <a:pPr marL="0" marR="0" lvl="0" indent="0" algn="ctr" defTabSz="776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Firma persona directora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Sello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281</TotalTime>
  <Words>108</Words>
  <Application>Microsoft Office PowerPoint</Application>
  <PresentationFormat>Personalizado</PresentationFormat>
  <Paragraphs>44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Pedro Jose Cambronero Orozco</cp:lastModifiedBy>
  <cp:revision>17</cp:revision>
  <cp:lastPrinted>2026-03-10T19:04:51Z</cp:lastPrinted>
  <dcterms:created xsi:type="dcterms:W3CDTF">2026-03-05T16:28:15Z</dcterms:created>
  <dcterms:modified xsi:type="dcterms:W3CDTF">2026-03-11T13:17:42Z</dcterms:modified>
</cp:coreProperties>
</file>