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0058400" cy="77644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3"/>
    <p:restoredTop sz="96281"/>
  </p:normalViewPr>
  <p:slideViewPr>
    <p:cSldViewPr snapToGrid="0">
      <p:cViewPr>
        <p:scale>
          <a:sx n="90" d="100"/>
          <a:sy n="90" d="100"/>
        </p:scale>
        <p:origin x="824" y="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0713"/>
            <a:ext cx="8549640" cy="2703183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78141"/>
            <a:ext cx="7543800" cy="1874614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CFFA9-B7E9-224B-B099-9C7DA5659686}" type="datetimeFigureOut">
              <a:rPr lang="en-CR" smtClean="0"/>
              <a:t>5/3/26</a:t>
            </a:fld>
            <a:endParaRPr lang="en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8D894-1D45-6243-9A7D-203155035891}" type="slidenum">
              <a:rPr lang="en-CR" smtClean="0"/>
              <a:t>‹#›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4223806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CFFA9-B7E9-224B-B099-9C7DA5659686}" type="datetimeFigureOut">
              <a:rPr lang="en-CR" smtClean="0"/>
              <a:t>5/3/26</a:t>
            </a:fld>
            <a:endParaRPr lang="en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8D894-1D45-6243-9A7D-203155035891}" type="slidenum">
              <a:rPr lang="en-CR" smtClean="0"/>
              <a:t>‹#›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3699287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386"/>
            <a:ext cx="2168843" cy="65800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386"/>
            <a:ext cx="6380798" cy="65800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CFFA9-B7E9-224B-B099-9C7DA5659686}" type="datetimeFigureOut">
              <a:rPr lang="en-CR" smtClean="0"/>
              <a:t>5/3/26</a:t>
            </a:fld>
            <a:endParaRPr lang="en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8D894-1D45-6243-9A7D-203155035891}" type="slidenum">
              <a:rPr lang="en-CR" smtClean="0"/>
              <a:t>‹#›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2762646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CFFA9-B7E9-224B-B099-9C7DA5659686}" type="datetimeFigureOut">
              <a:rPr lang="en-CR" smtClean="0"/>
              <a:t>5/3/26</a:t>
            </a:fld>
            <a:endParaRPr lang="en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8D894-1D45-6243-9A7D-203155035891}" type="slidenum">
              <a:rPr lang="en-CR" smtClean="0"/>
              <a:t>‹#›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1876323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5726"/>
            <a:ext cx="8675370" cy="3229800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196081"/>
            <a:ext cx="8675370" cy="1698476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CFFA9-B7E9-224B-B099-9C7DA5659686}" type="datetimeFigureOut">
              <a:rPr lang="en-CR" smtClean="0"/>
              <a:t>5/3/26</a:t>
            </a:fld>
            <a:endParaRPr lang="en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8D894-1D45-6243-9A7D-203155035891}" type="slidenum">
              <a:rPr lang="en-CR" smtClean="0"/>
              <a:t>‹#›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1032970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6929"/>
            <a:ext cx="4274820" cy="4926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6929"/>
            <a:ext cx="4274820" cy="4926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CFFA9-B7E9-224B-B099-9C7DA5659686}" type="datetimeFigureOut">
              <a:rPr lang="en-CR" smtClean="0"/>
              <a:t>5/3/26</a:t>
            </a:fld>
            <a:endParaRPr lang="en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8D894-1D45-6243-9A7D-203155035891}" type="slidenum">
              <a:rPr lang="en-CR" smtClean="0"/>
              <a:t>‹#›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2218423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387"/>
            <a:ext cx="8675370" cy="15007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3373"/>
            <a:ext cx="4255174" cy="932813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6186"/>
            <a:ext cx="4255174" cy="41716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3373"/>
            <a:ext cx="4276130" cy="932813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6186"/>
            <a:ext cx="4276130" cy="41716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CFFA9-B7E9-224B-B099-9C7DA5659686}" type="datetimeFigureOut">
              <a:rPr lang="en-CR" smtClean="0"/>
              <a:t>5/3/26</a:t>
            </a:fld>
            <a:endParaRPr lang="en-C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8D894-1D45-6243-9A7D-203155035891}" type="slidenum">
              <a:rPr lang="en-CR" smtClean="0"/>
              <a:t>‹#›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4121141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CFFA9-B7E9-224B-B099-9C7DA5659686}" type="datetimeFigureOut">
              <a:rPr lang="en-CR" smtClean="0"/>
              <a:t>5/3/26</a:t>
            </a:fld>
            <a:endParaRPr lang="en-C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8D894-1D45-6243-9A7D-203155035891}" type="slidenum">
              <a:rPr lang="en-CR" smtClean="0"/>
              <a:t>‹#›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3593087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CFFA9-B7E9-224B-B099-9C7DA5659686}" type="datetimeFigureOut">
              <a:rPr lang="en-CR" smtClean="0"/>
              <a:t>5/3/26</a:t>
            </a:fld>
            <a:endParaRPr lang="en-C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8D894-1D45-6243-9A7D-203155035891}" type="slidenum">
              <a:rPr lang="en-CR" smtClean="0"/>
              <a:t>‹#›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3952469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7631"/>
            <a:ext cx="3244096" cy="1811708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7941"/>
            <a:ext cx="5092065" cy="5517801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29339"/>
            <a:ext cx="3244096" cy="4315388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CFFA9-B7E9-224B-B099-9C7DA5659686}" type="datetimeFigureOut">
              <a:rPr lang="en-CR" smtClean="0"/>
              <a:t>5/3/26</a:t>
            </a:fld>
            <a:endParaRPr lang="en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8D894-1D45-6243-9A7D-203155035891}" type="slidenum">
              <a:rPr lang="en-CR" smtClean="0"/>
              <a:t>‹#›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3334389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7631"/>
            <a:ext cx="3244096" cy="1811708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7941"/>
            <a:ext cx="5092065" cy="5517801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29339"/>
            <a:ext cx="3244096" cy="4315388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CFFA9-B7E9-224B-B099-9C7DA5659686}" type="datetimeFigureOut">
              <a:rPr lang="en-CR" smtClean="0"/>
              <a:t>5/3/26</a:t>
            </a:fld>
            <a:endParaRPr lang="en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8D894-1D45-6243-9A7D-203155035891}" type="slidenum">
              <a:rPr lang="en-CR" smtClean="0"/>
              <a:t>‹#›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3108654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387"/>
            <a:ext cx="8675370" cy="1500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6929"/>
            <a:ext cx="8675370" cy="4926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196508"/>
            <a:ext cx="2263140" cy="4133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CFFA9-B7E9-224B-B099-9C7DA5659686}" type="datetimeFigureOut">
              <a:rPr lang="en-CR" smtClean="0"/>
              <a:t>5/3/26</a:t>
            </a:fld>
            <a:endParaRPr lang="en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196508"/>
            <a:ext cx="3394710" cy="4133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196508"/>
            <a:ext cx="2263140" cy="4133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8D894-1D45-6243-9A7D-203155035891}" type="slidenum">
              <a:rPr lang="en-CR" smtClean="0"/>
              <a:t>‹#›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1334799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D8D0B0-E090-358E-E90F-38678360F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4" y="0"/>
            <a:ext cx="10053265" cy="7768431"/>
          </a:xfrm>
          <a:prstGeom prst="rect">
            <a:avLst/>
          </a:prstGeom>
        </p:spPr>
      </p:pic>
      <p:sp>
        <p:nvSpPr>
          <p:cNvPr id="7" name="Subtítulo 2">
            <a:extLst>
              <a:ext uri="{FF2B5EF4-FFF2-40B4-BE49-F238E27FC236}">
                <a16:creationId xmlns:a16="http://schemas.microsoft.com/office/drawing/2014/main" id="{BA243210-ACFB-87F3-1695-904261698164}"/>
              </a:ext>
            </a:extLst>
          </p:cNvPr>
          <p:cNvSpPr txBox="1">
            <a:spLocks/>
          </p:cNvSpPr>
          <p:nvPr/>
        </p:nvSpPr>
        <p:spPr>
          <a:xfrm>
            <a:off x="0" y="1953104"/>
            <a:ext cx="10053265" cy="3638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R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de la persona estudiante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2063C147-CD52-8A70-D180-036F36B4F861}"/>
              </a:ext>
            </a:extLst>
          </p:cNvPr>
          <p:cNvSpPr txBox="1">
            <a:spLocks/>
          </p:cNvSpPr>
          <p:nvPr/>
        </p:nvSpPr>
        <p:spPr>
          <a:xfrm>
            <a:off x="0" y="3103861"/>
            <a:ext cx="10053265" cy="5963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del evento o disciplina deportiva, categoría y rama 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AF32F9-86EC-A06F-500E-977C3A8891D6}"/>
              </a:ext>
            </a:extLst>
          </p:cNvPr>
          <p:cNvSpPr txBox="1"/>
          <p:nvPr/>
        </p:nvSpPr>
        <p:spPr>
          <a:xfrm>
            <a:off x="-5134" y="3649663"/>
            <a:ext cx="10053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1400" dirty="0">
                <a:latin typeface="Arial" panose="020B0604020202020204" pitchFamily="34" charset="0"/>
                <a:cs typeface="Arial" panose="020B0604020202020204" pitchFamily="34" charset="0"/>
              </a:rPr>
              <a:t>de nuestra Dirección Regional de Educación. Te invitamos a seguir haciendo del deporte la vía de acceso esencial</a:t>
            </a:r>
          </a:p>
          <a:p>
            <a:pPr algn="ctr"/>
            <a:r>
              <a:rPr lang="es-CR" sz="1400" dirty="0">
                <a:latin typeface="Arial" panose="020B0604020202020204" pitchFamily="34" charset="0"/>
                <a:cs typeface="Arial" panose="020B0604020202020204" pitchFamily="34" charset="0"/>
              </a:rPr>
              <a:t>para aprender sobre actitudes, virtudes, conocimientos, disfrute, solidaridad y respeto para toda tu vida.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C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10A986-63C9-9244-2F37-34762D553970}"/>
              </a:ext>
            </a:extLst>
          </p:cNvPr>
          <p:cNvSpPr txBox="1"/>
          <p:nvPr/>
        </p:nvSpPr>
        <p:spPr>
          <a:xfrm>
            <a:off x="857251" y="5371367"/>
            <a:ext cx="3571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1400" dirty="0">
                <a:latin typeface="Arial" panose="020B0604020202020204" pitchFamily="34" charset="0"/>
                <a:cs typeface="Arial" panose="020B0604020202020204" pitchFamily="34" charset="0"/>
              </a:rPr>
              <a:t>Nombre, puesto y firma de persona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C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160D35-98D6-B4EC-CC46-23BE91E65DE9}"/>
              </a:ext>
            </a:extLst>
          </p:cNvPr>
          <p:cNvSpPr txBox="1"/>
          <p:nvPr/>
        </p:nvSpPr>
        <p:spPr>
          <a:xfrm>
            <a:off x="5629277" y="5371367"/>
            <a:ext cx="3571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1400" dirty="0">
                <a:latin typeface="Arial" panose="020B0604020202020204" pitchFamily="34" charset="0"/>
                <a:cs typeface="Arial" panose="020B0604020202020204" pitchFamily="34" charset="0"/>
              </a:rPr>
              <a:t>Nombre, puesto y firma de persona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C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546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65</TotalTime>
  <Words>67</Words>
  <Application>Microsoft Macintosh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</cp:revision>
  <dcterms:created xsi:type="dcterms:W3CDTF">2026-03-05T16:28:15Z</dcterms:created>
  <dcterms:modified xsi:type="dcterms:W3CDTF">2026-03-05T17:33:18Z</dcterms:modified>
</cp:coreProperties>
</file>